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29" r:id="rId2"/>
    <p:sldId id="292" r:id="rId3"/>
    <p:sldId id="305" r:id="rId4"/>
    <p:sldId id="314" r:id="rId5"/>
    <p:sldId id="330" r:id="rId6"/>
    <p:sldId id="315" r:id="rId7"/>
    <p:sldId id="289" r:id="rId8"/>
    <p:sldId id="316" r:id="rId9"/>
    <p:sldId id="317" r:id="rId10"/>
    <p:sldId id="318" r:id="rId11"/>
    <p:sldId id="327" r:id="rId12"/>
    <p:sldId id="328" r:id="rId13"/>
    <p:sldId id="319" r:id="rId14"/>
    <p:sldId id="295" r:id="rId15"/>
    <p:sldId id="337" r:id="rId16"/>
    <p:sldId id="338" r:id="rId17"/>
    <p:sldId id="296" r:id="rId18"/>
    <p:sldId id="323" r:id="rId19"/>
    <p:sldId id="325" r:id="rId20"/>
    <p:sldId id="324" r:id="rId21"/>
    <p:sldId id="299" r:id="rId22"/>
    <p:sldId id="339" r:id="rId23"/>
    <p:sldId id="335" r:id="rId24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.VnTimeH" panose="020B7200000000000000" pitchFamily="34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</p:embeddedFontLst>
  <p:custDataLst>
    <p:tags r:id="rId36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7"/>
    <p:restoredTop sz="93739"/>
  </p:normalViewPr>
  <p:slideViewPr>
    <p:cSldViewPr showGuides="1">
      <p:cViewPr varScale="1">
        <p:scale>
          <a:sx n="77" d="100"/>
          <a:sy n="77" d="100"/>
        </p:scale>
        <p:origin x="1608" y="162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0596495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1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34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6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  <a:t>14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35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67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10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51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67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01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33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1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41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9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7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89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2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1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46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70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1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 indent="-285750"/>
            <a:r>
              <a:rPr lang="en-US" altLang="en-US" dirty="0"/>
              <a:t>Second level</a:t>
            </a:r>
          </a:p>
          <a:p>
            <a:pPr lvl="2" indent="-228600"/>
            <a:r>
              <a:rPr lang="en-US" altLang="en-US" dirty="0"/>
              <a:t>Third level</a:t>
            </a:r>
          </a:p>
          <a:p>
            <a:pPr lvl="3" indent="-228600"/>
            <a:r>
              <a:rPr lang="en-US" altLang="en-US" dirty="0"/>
              <a:t>Fourth level</a:t>
            </a:r>
          </a:p>
          <a:p>
            <a:pPr lvl="4" indent="-228600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16.xml"/><Relationship Id="rId2" Type="http://schemas.microsoft.com/office/2007/relationships/media" Target="../media/media2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 descr="but c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16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r>
              <a:rPr lang="vi-VN" altLang="en-US" dirty="0">
                <a:latin typeface=".VnAvant" panose="020B7200000000000000" pitchFamily="34" charset="0"/>
              </a:rPr>
              <a:t> </a:t>
            </a:r>
            <a:r>
              <a:rPr lang="en-US" altLang="en-US" dirty="0">
                <a:latin typeface=".VnAvant" panose="020B7200000000000000" pitchFamily="34" charset="0"/>
              </a:rPr>
              <a:t>      </a:t>
            </a:r>
            <a:r>
              <a:rPr lang="en-US" altLang="zh-CN" b="1" dirty="0">
                <a:solidFill>
                  <a:srgbClr val="FF0000"/>
                </a:solidFill>
                <a:latin typeface=".VnAvant" panose="020B7200000000000000" pitchFamily="34" charset="0"/>
              </a:rPr>
              <a:t>M m   N n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5000" y="2819400"/>
            <a:ext cx="2354263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latin typeface=".VnAvant" panose="020B7200000000000000" pitchFamily="34" charset="0"/>
              </a:rPr>
              <a:t>n¬ ®á</a:t>
            </a:r>
          </a:p>
        </p:txBody>
      </p:sp>
      <p:pic>
        <p:nvPicPr>
          <p:cNvPr id="1229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38238"/>
            <a:ext cx="3989388" cy="32813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4"/>
          <p:cNvSpPr txBox="1"/>
          <p:nvPr/>
        </p:nvSpPr>
        <p:spPr>
          <a:xfrm>
            <a:off x="3429000" y="4876800"/>
            <a:ext cx="2354263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latin typeface=".VnAvant" panose="020B7200000000000000" pitchFamily="34" charset="0"/>
              </a:rPr>
              <a:t>ca n«</a:t>
            </a:r>
          </a:p>
        </p:txBody>
      </p:sp>
      <p:pic>
        <p:nvPicPr>
          <p:cNvPr id="1331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609600"/>
            <a:ext cx="7010400" cy="4038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®</a:t>
            </a:r>
            <a:r>
              <a:rPr kumimoji="0" sz="36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4495800"/>
            <a:ext cx="8001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l¸ me     n¬ ®á       ca n«</a:t>
            </a:r>
          </a:p>
        </p:txBody>
      </p:sp>
      <p:pic>
        <p:nvPicPr>
          <p:cNvPr id="1434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800100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TextBox 14"/>
          <p:cNvSpPr txBox="1"/>
          <p:nvPr/>
        </p:nvSpPr>
        <p:spPr>
          <a:xfrm>
            <a:off x="3429000" y="4622800"/>
            <a:ext cx="617538" cy="646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2295" name="TextBox 18"/>
          <p:cNvSpPr txBox="1"/>
          <p:nvPr/>
        </p:nvSpPr>
        <p:spPr>
          <a:xfrm>
            <a:off x="1524000" y="4622800"/>
            <a:ext cx="617538" cy="646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2297" name="TextBox 20"/>
          <p:cNvSpPr txBox="1"/>
          <p:nvPr/>
        </p:nvSpPr>
        <p:spPr>
          <a:xfrm>
            <a:off x="4800600" y="4608513"/>
            <a:ext cx="461963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2298" name="TextBox 21"/>
          <p:cNvSpPr txBox="1"/>
          <p:nvPr/>
        </p:nvSpPr>
        <p:spPr>
          <a:xfrm>
            <a:off x="7708900" y="4608513"/>
            <a:ext cx="461963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12297" grpId="0"/>
      <p:bldP spid="122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1524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sz="36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130175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5363" name="TextBox 5"/>
          <p:cNvSpPr txBox="1"/>
          <p:nvPr/>
        </p:nvSpPr>
        <p:spPr>
          <a:xfrm>
            <a:off x="2667000" y="228600"/>
            <a:ext cx="715963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600200"/>
            <a:ext cx="2362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9800" y="10668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0" y="10668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5410200"/>
            <a:ext cx="8001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l¸ me     n¬ ®á       ca n«</a:t>
            </a:r>
          </a:p>
        </p:txBody>
      </p:sp>
      <p:sp>
        <p:nvSpPr>
          <p:cNvPr id="15371" name="TextBox 15"/>
          <p:cNvSpPr txBox="1"/>
          <p:nvPr/>
        </p:nvSpPr>
        <p:spPr>
          <a:xfrm>
            <a:off x="7010400" y="304800"/>
            <a:ext cx="522288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pic>
        <p:nvPicPr>
          <p:cNvPr id="1537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76600"/>
            <a:ext cx="800100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457200" y="21336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m¸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/>
          <p:nvPr/>
        </p:nvSpPr>
        <p:spPr>
          <a:xfrm>
            <a:off x="1447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6386" name="Rectangle 5"/>
          <p:cNvSpPr/>
          <p:nvPr/>
        </p:nvSpPr>
        <p:spPr>
          <a:xfrm>
            <a:off x="7239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6387" name="Rectangle 6"/>
          <p:cNvSpPr/>
          <p:nvPr/>
        </p:nvSpPr>
        <p:spPr>
          <a:xfrm rot="-3389626">
            <a:off x="6553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lang="en-US" altLang="en-US" sz="2400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  <p:sndAc>
      <p:stSnd>
        <p:snd r:embed="rId4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et chu n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0"/>
            <a:ext cx="6858000" cy="6029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 mè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520" y="723900"/>
            <a:ext cx="7934960" cy="2630805"/>
          </a:xfrm>
          <a:prstGeom prst="rect">
            <a:avLst/>
          </a:prstGeom>
        </p:spPr>
      </p:pic>
      <p:pic>
        <p:nvPicPr>
          <p:cNvPr id="3" name="nơ đỏ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520" y="3511550"/>
            <a:ext cx="8011795" cy="2800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but c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Rectangle 3"/>
          <p:cNvSpPr>
            <a:spLocks noGrp="1"/>
          </p:cNvSpPr>
          <p:nvPr>
            <p:ph type="ctrTitle"/>
          </p:nvPr>
        </p:nvSpPr>
        <p:spPr>
          <a:xfrm>
            <a:off x="457200" y="19050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lang="en-US" altLang="en-US" sz="8800" b="1" dirty="0">
                <a:solidFill>
                  <a:srgbClr val="FF0000"/>
                </a:solidFill>
                <a:latin typeface=".VnTimeH" panose="020B7200000000000000" pitchFamily="34" charset="0"/>
              </a:rPr>
              <a:t>TiÕt 2</a:t>
            </a:r>
            <a:br>
              <a:rPr lang="en-US" altLang="en-US" sz="6000" b="1" dirty="0">
                <a:solidFill>
                  <a:srgbClr val="FF0000"/>
                </a:solidFill>
                <a:latin typeface=".VnTimeH" panose="020B7200000000000000" pitchFamily="34" charset="0"/>
              </a:rPr>
            </a:br>
            <a:endParaRPr lang="en-US" altLang="en-US" sz="6000" b="1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5800" y="5105400"/>
            <a:ext cx="8099425" cy="9239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latin typeface=".VnAvant" panose="020B7200000000000000" pitchFamily="34" charset="0"/>
              </a:rPr>
              <a:t>Bè mÑ cho Hµ ®i ca n«.</a:t>
            </a:r>
          </a:p>
        </p:txBody>
      </p:sp>
      <p:pic>
        <p:nvPicPr>
          <p:cNvPr id="2253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685800"/>
            <a:ext cx="8077200" cy="4191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31" name="Group 8"/>
          <p:cNvGrpSpPr/>
          <p:nvPr/>
        </p:nvGrpSpPr>
        <p:grpSpPr>
          <a:xfrm>
            <a:off x="685800" y="609600"/>
            <a:ext cx="1905000" cy="762000"/>
            <a:chOff x="685800" y="609600"/>
            <a:chExt cx="1905000" cy="762000"/>
          </a:xfrm>
        </p:grpSpPr>
        <p:sp>
          <p:nvSpPr>
            <p:cNvPr id="10" name="Rounded Rectangle 9"/>
            <p:cNvSpPr/>
            <p:nvPr/>
          </p:nvSpPr>
          <p:spPr>
            <a:xfrm>
              <a:off x="914400" y="609600"/>
              <a:ext cx="1676400" cy="762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sz="4400" b="1" i="0" u="none" strike="noStrike" kern="1200" cap="none" spc="0" normalizeH="0" baseline="0" noProof="1">
                  <a:solidFill>
                    <a:srgbClr val="FFFFFF"/>
                  </a:solidFill>
                  <a:latin typeface=".VnAvant" panose="020B7200000000000000" pitchFamily="34" charset="0"/>
                  <a:ea typeface="+mn-ea"/>
                  <a:cs typeface="+mn-cs"/>
                </a:rPr>
                <a:t>§äc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85800" y="685800"/>
              <a:ext cx="533400" cy="609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16088" y="5095875"/>
            <a:ext cx="833437" cy="9239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600" y="5095875"/>
            <a:ext cx="600075" cy="9239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AN64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hoa da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Rectangle 3"/>
          <p:cNvSpPr>
            <a:spLocks noGrp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1524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000" y="2286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3" y="1109663"/>
            <a:ext cx="7631112" cy="4833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TextBox 6"/>
          <p:cNvSpPr txBox="1"/>
          <p:nvPr/>
        </p:nvSpPr>
        <p:spPr>
          <a:xfrm>
            <a:off x="3352800" y="533400"/>
            <a:ext cx="3027363" cy="8302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800" b="1" dirty="0">
                <a:latin typeface=".VnAvant" panose="020B7200000000000000" pitchFamily="34" charset="0"/>
              </a:rPr>
              <a:t>Giíi thiÖu</a:t>
            </a:r>
          </a:p>
        </p:txBody>
      </p:sp>
    </p:spTree>
    <p:custDataLst>
      <p:tags r:id="rId1"/>
    </p:custData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0200" y="685800"/>
            <a:ext cx="4878388" cy="5334000"/>
          </a:xfrm>
          <a:ln/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Box 9"/>
          <p:cNvSpPr txBox="1"/>
          <p:nvPr/>
        </p:nvSpPr>
        <p:spPr>
          <a:xfrm>
            <a:off x="2443163" y="1014413"/>
            <a:ext cx="990600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52600" y="533400"/>
            <a:ext cx="2286000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0" y="5334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28" name="Rectangle 12"/>
          <p:cNvSpPr/>
          <p:nvPr/>
        </p:nvSpPr>
        <p:spPr>
          <a:xfrm>
            <a:off x="457200" y="1295400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29" name="Rectangle 14"/>
          <p:cNvSpPr/>
          <p:nvPr/>
        </p:nvSpPr>
        <p:spPr>
          <a:xfrm>
            <a:off x="457200" y="1946275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0" name="Rectangle 15"/>
          <p:cNvSpPr/>
          <p:nvPr/>
        </p:nvSpPr>
        <p:spPr>
          <a:xfrm>
            <a:off x="457200" y="5235575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1" name="Rectangle 16"/>
          <p:cNvSpPr/>
          <p:nvPr/>
        </p:nvSpPr>
        <p:spPr>
          <a:xfrm>
            <a:off x="457200" y="2614613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2" name="Rectangle 17"/>
          <p:cNvSpPr/>
          <p:nvPr/>
        </p:nvSpPr>
        <p:spPr>
          <a:xfrm>
            <a:off x="457200" y="3265488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3" name="Rectangle 18"/>
          <p:cNvSpPr/>
          <p:nvPr/>
        </p:nvSpPr>
        <p:spPr>
          <a:xfrm>
            <a:off x="457200" y="3922713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4" name="Rectangle 19"/>
          <p:cNvSpPr/>
          <p:nvPr/>
        </p:nvSpPr>
        <p:spPr>
          <a:xfrm>
            <a:off x="457200" y="4583113"/>
            <a:ext cx="8110538" cy="5857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5" name="TextBox 9"/>
          <p:cNvSpPr txBox="1"/>
          <p:nvPr/>
        </p:nvSpPr>
        <p:spPr>
          <a:xfrm>
            <a:off x="1119188" y="1019175"/>
            <a:ext cx="9906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3" name="TextBox 9"/>
          <p:cNvSpPr txBox="1"/>
          <p:nvPr/>
        </p:nvSpPr>
        <p:spPr>
          <a:xfrm>
            <a:off x="5076825" y="1014413"/>
            <a:ext cx="990600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6637" name="TextBox 9"/>
          <p:cNvSpPr txBox="1"/>
          <p:nvPr/>
        </p:nvSpPr>
        <p:spPr>
          <a:xfrm>
            <a:off x="1066800" y="2339975"/>
            <a:ext cx="9906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8" name="TextBox 9"/>
          <p:cNvSpPr txBox="1"/>
          <p:nvPr/>
        </p:nvSpPr>
        <p:spPr>
          <a:xfrm>
            <a:off x="3768725" y="1014413"/>
            <a:ext cx="990600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9" name="TextBox 9"/>
          <p:cNvSpPr txBox="1"/>
          <p:nvPr/>
        </p:nvSpPr>
        <p:spPr>
          <a:xfrm>
            <a:off x="5662613" y="3629025"/>
            <a:ext cx="2438400" cy="11064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FF00FF"/>
                </a:solidFill>
                <a:latin typeface="HP001 4 hàng" panose="020B0603050302020204" pitchFamily="34" charset="0"/>
              </a:rPr>
              <a:t>cá </a:t>
            </a:r>
            <a:r>
              <a:rPr lang="vi-VN" altLang="x-none" sz="6600" dirty="0">
                <a:solidFill>
                  <a:srgbClr val="FF00FF"/>
                </a:solidFill>
                <a:latin typeface="HP001 4 hàng" panose="020B0603050302020204" pitchFamily="34" charset="0"/>
              </a:rPr>
              <a:t>Ε</a:t>
            </a:r>
            <a:r>
              <a:rPr lang="vi-VN" altLang="x-none" sz="6000" dirty="0">
                <a:solidFill>
                  <a:srgbClr val="FF00FF"/>
                </a:solidFill>
                <a:latin typeface="HP001 4 hàng" panose="020B0603050302020204" pitchFamily="34" charset="0"/>
              </a:rPr>
              <a:t>˝</a:t>
            </a:r>
            <a:endParaRPr lang="en-US" altLang="zh-CN" sz="6000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6640" name="TextBox 9"/>
          <p:cNvSpPr txBox="1"/>
          <p:nvPr/>
        </p:nvSpPr>
        <p:spPr>
          <a:xfrm>
            <a:off x="457200" y="4959350"/>
            <a:ext cx="24384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nơ đỏ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1" name="TextBox 9"/>
          <p:cNvSpPr txBox="1"/>
          <p:nvPr/>
        </p:nvSpPr>
        <p:spPr>
          <a:xfrm>
            <a:off x="3076575" y="4959350"/>
            <a:ext cx="24384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nơ đỏ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2" name="TextBox 9"/>
          <p:cNvSpPr txBox="1"/>
          <p:nvPr/>
        </p:nvSpPr>
        <p:spPr>
          <a:xfrm>
            <a:off x="5673725" y="4965700"/>
            <a:ext cx="24384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nơ đỏ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3" name="TextBox 9"/>
          <p:cNvSpPr txBox="1"/>
          <p:nvPr/>
        </p:nvSpPr>
        <p:spPr>
          <a:xfrm>
            <a:off x="3089275" y="3621088"/>
            <a:ext cx="2438400" cy="11080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FF00FF"/>
                </a:solidFill>
                <a:latin typeface="HP001 4 hàng" panose="020B0603050302020204" pitchFamily="34" charset="0"/>
              </a:rPr>
              <a:t>cá </a:t>
            </a:r>
            <a:r>
              <a:rPr lang="vi-VN" altLang="x-none" sz="6600" dirty="0">
                <a:solidFill>
                  <a:srgbClr val="FF00FF"/>
                </a:solidFill>
                <a:latin typeface="HP001 4 hàng" panose="020B0603050302020204" pitchFamily="34" charset="0"/>
              </a:rPr>
              <a:t>Ε</a:t>
            </a:r>
            <a:r>
              <a:rPr lang="vi-VN" altLang="x-none" sz="6000" dirty="0">
                <a:solidFill>
                  <a:srgbClr val="FF00FF"/>
                </a:solidFill>
                <a:latin typeface="HP001 4 hàng" panose="020B0603050302020204" pitchFamily="34" charset="0"/>
              </a:rPr>
              <a:t>˝</a:t>
            </a:r>
            <a:endParaRPr lang="en-US" altLang="zh-CN" sz="6000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6644" name="TextBox 9"/>
          <p:cNvSpPr txBox="1"/>
          <p:nvPr/>
        </p:nvSpPr>
        <p:spPr>
          <a:xfrm>
            <a:off x="468313" y="3629025"/>
            <a:ext cx="2438400" cy="11064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FF00FF"/>
                </a:solidFill>
                <a:latin typeface="HP001 4 hàng" panose="020B0603050302020204" pitchFamily="34" charset="0"/>
              </a:rPr>
              <a:t>cá </a:t>
            </a:r>
            <a:r>
              <a:rPr lang="vi-VN" altLang="x-none" sz="6600" dirty="0">
                <a:solidFill>
                  <a:srgbClr val="FF00FF"/>
                </a:solidFill>
                <a:latin typeface="HP001 4 hàng" panose="020B0603050302020204" pitchFamily="34" charset="0"/>
              </a:rPr>
              <a:t>Ε</a:t>
            </a:r>
            <a:r>
              <a:rPr lang="vi-VN" altLang="x-none" sz="6000" dirty="0">
                <a:solidFill>
                  <a:srgbClr val="FF00FF"/>
                </a:solidFill>
                <a:latin typeface="HP001 4 hàng" panose="020B0603050302020204" pitchFamily="34" charset="0"/>
              </a:rPr>
              <a:t>˝</a:t>
            </a:r>
            <a:endParaRPr lang="en-US" altLang="zh-CN" sz="6000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TextBox 9"/>
          <p:cNvSpPr txBox="1"/>
          <p:nvPr/>
        </p:nvSpPr>
        <p:spPr>
          <a:xfrm>
            <a:off x="6383338" y="1014413"/>
            <a:ext cx="990600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8" name="TextBox 9"/>
          <p:cNvSpPr txBox="1"/>
          <p:nvPr/>
        </p:nvSpPr>
        <p:spPr>
          <a:xfrm>
            <a:off x="2432050" y="2333625"/>
            <a:ext cx="990600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9" name="TextBox 9"/>
          <p:cNvSpPr txBox="1"/>
          <p:nvPr/>
        </p:nvSpPr>
        <p:spPr>
          <a:xfrm>
            <a:off x="3738563" y="2339975"/>
            <a:ext cx="9906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0" name="TextBox 9"/>
          <p:cNvSpPr txBox="1"/>
          <p:nvPr/>
        </p:nvSpPr>
        <p:spPr>
          <a:xfrm>
            <a:off x="6365875" y="2339975"/>
            <a:ext cx="9906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1" name="TextBox 9"/>
          <p:cNvSpPr txBox="1"/>
          <p:nvPr/>
        </p:nvSpPr>
        <p:spPr>
          <a:xfrm>
            <a:off x="5053013" y="2343150"/>
            <a:ext cx="9906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2" name="TextBox 9"/>
          <p:cNvSpPr txBox="1"/>
          <p:nvPr/>
        </p:nvSpPr>
        <p:spPr>
          <a:xfrm>
            <a:off x="7696200" y="2338388"/>
            <a:ext cx="990600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09588" y="1219200"/>
            <a:ext cx="7924800" cy="472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3" grpId="0"/>
      <p:bldP spid="28" grpId="0"/>
      <p:bldP spid="29" grpId="0"/>
      <p:bldP spid="31" grpId="0"/>
      <p:bldP spid="32" grpId="0"/>
      <p:bldP spid="33" grpId="0"/>
      <p:bldP spid="35" grpId="0"/>
      <p:bldP spid="38" grpId="0"/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2133600"/>
            <a:ext cx="80010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vi-VN" altLang="en-US" sz="3200" b="1" dirty="0">
                <a:latin typeface=".VnAvant" panose="020B7200000000000000" pitchFamily="34" charset="0"/>
              </a:rPr>
              <a:t>? Con h·y t×m nh÷ng tõ</a:t>
            </a:r>
            <a:r>
              <a:rPr lang="en-US" altLang="en-US" sz="3200" b="1" dirty="0">
                <a:latin typeface=".VnAvant" panose="020B7200000000000000" pitchFamily="34" charset="0"/>
              </a:rPr>
              <a:t> ng÷</a:t>
            </a:r>
            <a:r>
              <a:rPr lang="vi-VN" altLang="en-US" sz="3200" b="1" dirty="0">
                <a:latin typeface=".VnAvant" panose="020B7200000000000000" pitchFamily="34" charset="0"/>
              </a:rPr>
              <a:t> ngoµi bµi</a:t>
            </a:r>
            <a:r>
              <a:rPr lang="en-US" altLang="en-US" sz="3200" b="1" dirty="0">
                <a:latin typeface=".VnAvant" panose="020B7200000000000000" pitchFamily="34" charset="0"/>
              </a:rPr>
              <a:t> cã tõ chøa ©m : 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altLang="en-US" sz="3200" b="1" dirty="0">
                <a:latin typeface=".VnAvant" panose="020B7200000000000000" pitchFamily="34" charset="0"/>
              </a:rPr>
              <a:t> ,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3200" b="1" dirty="0">
                <a:latin typeface=".VnAvant" panose="020B7200000000000000" pitchFamily="34" charset="0"/>
              </a:rPr>
              <a:t> </a:t>
            </a:r>
            <a:r>
              <a:rPr lang="vi-VN" altLang="en-US" sz="3200" b="1" dirty="0">
                <a:latin typeface=".VnAvant" panose="020B7200000000000000" pitchFamily="34" charset="0"/>
              </a:rPr>
              <a:t>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133600"/>
            <a:ext cx="7848600" cy="10763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r>
              <a:rPr lang="vi-VN" altLang="en-US" sz="3200" b="1" dirty="0">
                <a:latin typeface=".VnAvant" panose="020B7200000000000000" pitchFamily="34" charset="0"/>
              </a:rPr>
              <a:t>? N</a:t>
            </a:r>
            <a:r>
              <a:rPr lang="en-US" altLang="vi-VN" sz="3200" b="1" dirty="0">
                <a:latin typeface=".VnAvant" panose="020B7200000000000000" pitchFamily="34" charset="0"/>
              </a:rPr>
              <a:t>è</a:t>
            </a:r>
            <a:r>
              <a:rPr lang="vi-VN" altLang="en-US" sz="3200" b="1" dirty="0">
                <a:latin typeface=".VnAvant" panose="020B7200000000000000" pitchFamily="34" charset="0"/>
              </a:rPr>
              <a:t>i c©u víi mét trong c¸c tõ  mµ con </a:t>
            </a:r>
            <a:r>
              <a:rPr lang="vi-VN" altLang="en-US" sz="3200" b="1">
                <a:latin typeface=".VnAvant" panose="020B7200000000000000" pitchFamily="34" charset="0"/>
              </a:rPr>
              <a:t>võa 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altLang="en-US" sz="3200" b="1">
                <a:latin typeface=".VnAvant" panose="020B7200000000000000" pitchFamily="34" charset="0"/>
              </a:rPr>
              <a:t>m ®</a:t>
            </a:r>
            <a:r>
              <a:rPr lang="en-US" altLang="en-US" sz="3200" b="1">
                <a:latin typeface=".VnAvant" panose="020B7200000000000000" pitchFamily="34" charset="0"/>
              </a:rPr>
              <a:t>ư</a:t>
            </a:r>
            <a:r>
              <a:rPr lang="vi-VN" altLang="en-US" sz="3200" b="1">
                <a:latin typeface=".VnAvant" panose="020B7200000000000000" pitchFamily="34" charset="0"/>
              </a:rPr>
              <a:t>­îc </a:t>
            </a:r>
            <a:r>
              <a:rPr lang="vi-VN" altLang="en-US" sz="3200" b="1" dirty="0">
                <a:latin typeface=".VnAvant" panose="020B7200000000000000" pitchFamily="34" charset="0"/>
              </a:rPr>
              <a:t>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67000" y="9144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b="1">
                <a:latin typeface=".VnAvant" panose="020B7200000000000000" pitchFamily="34" charset="0"/>
              </a:rPr>
              <a:t>Vận 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but c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2" name="TextBox 4"/>
          <p:cNvSpPr txBox="1"/>
          <p:nvPr/>
        </p:nvSpPr>
        <p:spPr>
          <a:xfrm>
            <a:off x="1143000" y="2457450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vi-VN" altLang="en-US" b="1" dirty="0">
                <a:solidFill>
                  <a:srgbClr val="00B050"/>
                </a:solidFill>
                <a:latin typeface=".VnAvant" panose="020B7200000000000000" pitchFamily="34" charset="0"/>
              </a:rPr>
              <a:t>¤n vµ khëi ®éng</a:t>
            </a:r>
            <a:endParaRPr lang="en-US" altLang="en-US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n¬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Hµ.</a:t>
            </a:r>
          </a:p>
        </p:txBody>
      </p:sp>
      <p:pic>
        <p:nvPicPr>
          <p:cNvPr id="614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7200"/>
            <a:ext cx="8196263" cy="4495800"/>
          </a:xfrm>
          <a:prstGeom prst="rect">
            <a:avLst/>
          </a:prstGeom>
          <a:solidFill>
            <a:srgbClr val="76BC31"/>
          </a:solidFill>
          <a:ln w="9525"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Ñ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Hµ.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24200" y="762000"/>
            <a:ext cx="29718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838200"/>
            <a:ext cx="31242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4400" y="609600"/>
            <a:ext cx="2590800" cy="685800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1000" y="609600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57200" y="1905000"/>
            <a:ext cx="2743200" cy="914400"/>
          </a:xfrm>
          <a:prstGeom prst="roundRect">
            <a:avLst/>
          </a:prstGeom>
          <a:solidFill>
            <a:srgbClr val="FD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16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r>
              <a:rPr lang="vi-VN" altLang="en-US" dirty="0">
                <a:latin typeface=".VnAvant" panose="020B7200000000000000" pitchFamily="34" charset="0"/>
              </a:rPr>
              <a:t> </a:t>
            </a:r>
            <a:r>
              <a:rPr lang="en-US" altLang="en-US" dirty="0">
                <a:latin typeface=".VnAvant" panose="020B7200000000000000" pitchFamily="34" charset="0"/>
              </a:rPr>
              <a:t>      </a:t>
            </a:r>
            <a:r>
              <a:rPr lang="en-US" altLang="zh-CN" b="1" dirty="0">
                <a:solidFill>
                  <a:srgbClr val="FF0000"/>
                </a:solidFill>
                <a:latin typeface=".VnAvant" panose="020B7200000000000000" pitchFamily="34" charset="0"/>
              </a:rPr>
              <a:t>M m   N n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3810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4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®</a:t>
            </a:r>
            <a:r>
              <a:rPr kumimoji="0" sz="44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äc</a:t>
            </a: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4354513" cy="9239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m                n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Ñ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4953000"/>
            <a:ext cx="8077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m¸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1588" y="5029200"/>
            <a:ext cx="523875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61125" y="5029200"/>
            <a:ext cx="523875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4313" y="5029200"/>
            <a:ext cx="522287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81425" y="5029200"/>
            <a:ext cx="714375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4413" y="5029200"/>
            <a:ext cx="712787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188" y="5029200"/>
            <a:ext cx="714375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AN64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5200" y="4953000"/>
            <a:ext cx="2614613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latin typeface=".VnAvant" panose="020B7200000000000000" pitchFamily="34" charset="0"/>
              </a:rPr>
              <a:t>c¸ mÌ</a:t>
            </a: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88" y="533400"/>
            <a:ext cx="8013700" cy="43434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0" y="5181600"/>
            <a:ext cx="2306638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latin typeface=".VnAvant" panose="020B7200000000000000" pitchFamily="34" charset="0"/>
              </a:rPr>
              <a:t>l¸ me</a:t>
            </a:r>
          </a:p>
        </p:txBody>
      </p:sp>
      <p:pic>
        <p:nvPicPr>
          <p:cNvPr id="1126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33400"/>
            <a:ext cx="7924800" cy="441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  <p:tag name="ISPRING_LMS_API_VERSION" val="SCORM 2004 (2nd edition)"/>
  <p:tag name="ISPRING_ULTRA_SCORM_COURCE_TITLE" val="Bài 16 m n 2-10"/>
  <p:tag name="ISPRING_ULTRA_SCORM_COURSE_ID" val="E47459C7-0F7C-4494-ABF6-0FA2ADA97C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S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16 m n 2-1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6E8772-8BFD-43C0-ABDF-17D1B686D9D9}:3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A90674-53A7-4F36-A314-C946ED3F91CD}:3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112C46-A826-4CAD-B659-7329C8E7F81E}:3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4822A0-4ABF-4D16-A49E-A36673117BF1}:32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56006B-6B21-4D77-97D8-2BAEFA540926}:3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54F672-6144-4FB7-B248-0A61AB75C2EB}:2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BCA9D9-BDF1-4946-8DBA-36A23E260E40}:33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6DEBD2-3178-49A7-85BB-AD1837AB4D0D}:33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CA926B-BBCB-4AE4-85A2-A1DB8ADE5007}:29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FCA33D-86C0-4D60-836E-7328F811F9BB}:3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6B3668-FF77-4296-ABEC-91B59935EB0F}:32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A4EBAE-3AD8-44DB-9547-CAD18B7C87FF}:3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7FFD79-152A-4D6D-B0F0-9518D8DF86D0}:3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F8CA93-7CB1-4271-82F2-E9FC5A44066D}:2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35F0D3-785B-4B63-B06F-CD0525C9074E}:3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73AE0D-528D-45C8-A840-BE3E973C239E}:3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BF09D8-F1E2-4593-8164-447BE5EB26BB}:2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149E66-1841-4410-83EF-25B79DC19699}:3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DA2FFB-2E04-4579-8077-7B2C05F17D46}:3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8943EF-BD5E-4CA2-A013-59BF694C080D}:3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C5BE7E-5968-41F4-A0EB-604C665751E4}:3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1D581D-D448-41BE-866D-0CEB827C95B3}:28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F8D72D-7609-4C02-8E8E-40C94EBFB24A}:31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</TotalTime>
  <Words>249</Words>
  <Application>Microsoft Office PowerPoint</Application>
  <PresentationFormat>On-screen Show (4:3)</PresentationFormat>
  <Paragraphs>88</Paragraphs>
  <Slides>23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Times New Roman</vt:lpstr>
      <vt:lpstr>HP001 4 hàng</vt:lpstr>
      <vt:lpstr>Arial</vt:lpstr>
      <vt:lpstr>Calibri</vt:lpstr>
      <vt:lpstr>.VnAvant</vt:lpstr>
      <vt:lpstr>.VnTimeH</vt:lpstr>
      <vt:lpstr>Default Design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16 m n 2-10</dc:title>
  <dc:creator>yen&amp;van</dc:creator>
  <cp:lastModifiedBy>Văn Ngọ</cp:lastModifiedBy>
  <cp:revision>135</cp:revision>
  <dcterms:created xsi:type="dcterms:W3CDTF">2002-08-27T21:28:28Z</dcterms:created>
  <dcterms:modified xsi:type="dcterms:W3CDTF">2024-05-24T14:26:57Z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2024-05-24T14:25:14Z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cc0cbe3d-08f6-479b-9906-bdac08861b8a</vt:lpwstr>
  </property>
  <property fmtid="{D5CDD505-2E9C-101B-9397-08002B2CF9AE}" pid="8" name="MSIP_Label_defa4170-0d19-0005-0004-bc88714345d2_ActionId">
    <vt:lpwstr>9f7a2729-be64-44af-aa61-c4d04c245514</vt:lpwstr>
  </property>
  <property fmtid="{D5CDD505-2E9C-101B-9397-08002B2CF9AE}" pid="9" name="MSIP_Label_defa4170-0d19-0005-0004-bc88714345d2_ContentBits">
    <vt:lpwstr>0</vt:lpwstr>
  </property>
</Properties>
</file>