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3" r:id="rId2"/>
    <p:sldId id="292" r:id="rId3"/>
    <p:sldId id="305" r:id="rId4"/>
    <p:sldId id="313" r:id="rId5"/>
    <p:sldId id="329" r:id="rId6"/>
    <p:sldId id="314" r:id="rId7"/>
    <p:sldId id="315" r:id="rId8"/>
    <p:sldId id="327" r:id="rId9"/>
    <p:sldId id="320" r:id="rId10"/>
    <p:sldId id="321" r:id="rId11"/>
    <p:sldId id="345" r:id="rId12"/>
    <p:sldId id="346" r:id="rId13"/>
    <p:sldId id="332" r:id="rId14"/>
    <p:sldId id="322" r:id="rId15"/>
    <p:sldId id="328" r:id="rId16"/>
    <p:sldId id="323" r:id="rId17"/>
    <p:sldId id="325" r:id="rId18"/>
    <p:sldId id="299" r:id="rId19"/>
    <p:sldId id="310" r:id="rId20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TimeH" panose="020B7200000000000000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3739"/>
  </p:normalViewPr>
  <p:slideViewPr>
    <p:cSldViewPr showGuides="1">
      <p:cViewPr varScale="1">
        <p:scale>
          <a:sx n="77" d="100"/>
          <a:sy n="77" d="100"/>
        </p:scale>
        <p:origin x="18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989153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3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10</a:t>
            </a:fld>
            <a:endParaRPr lang="en-US" sz="1200" dirty="0"/>
          </a:p>
        </p:txBody>
      </p:sp>
      <p:sp>
        <p:nvSpPr>
          <p:cNvPr id="23555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10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06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1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3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54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2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1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30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8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07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48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7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4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5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9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68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3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9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8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4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6430" y="380365"/>
            <a:ext cx="5311140" cy="5592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ẹ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570" y="816610"/>
            <a:ext cx="6701155" cy="51111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52600" y="533400"/>
            <a:ext cx="22860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5334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0" name="TextBox 9"/>
          <p:cNvSpPr txBox="1"/>
          <p:nvPr/>
        </p:nvSpPr>
        <p:spPr>
          <a:xfrm>
            <a:off x="866775" y="3048000"/>
            <a:ext cx="7362825" cy="2478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15500" dirty="0">
                <a:latin typeface="HP001 4 hàng" panose="020B0603050302020204" pitchFamily="34" charset="0"/>
              </a:rPr>
              <a:t>lá </a:t>
            </a:r>
            <a:r>
              <a:rPr lang="el-GR" altLang="x-none" sz="15500" dirty="0">
                <a:latin typeface="HP001 4 hàng" panose="020B0603050302020204" pitchFamily="34" charset="0"/>
              </a:rPr>
              <a:t>η</a:t>
            </a:r>
            <a:r>
              <a:rPr lang="vi-VN" altLang="x-none" sz="15500" dirty="0">
                <a:latin typeface="HP001 4 hàng" panose="020B0603050302020204" pitchFamily="34" charset="0"/>
              </a:rPr>
              <a:t>o</a:t>
            </a:r>
            <a:endParaRPr sz="15500" dirty="0">
              <a:latin typeface="HP001 4 hàng" panose="020B06030503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2057400"/>
            <a:ext cx="769620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2" name="Rectangle 18"/>
          <p:cNvSpPr/>
          <p:nvPr/>
        </p:nvSpPr>
        <p:spPr>
          <a:xfrm>
            <a:off x="685800" y="2182813"/>
            <a:ext cx="7926388" cy="1246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  <p:sp>
        <p:nvSpPr>
          <p:cNvPr id="14343" name="Rectangle 18"/>
          <p:cNvSpPr/>
          <p:nvPr/>
        </p:nvSpPr>
        <p:spPr>
          <a:xfrm>
            <a:off x="685800" y="3733800"/>
            <a:ext cx="7926388" cy="12461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5181600"/>
            <a:ext cx="81105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latin typeface=".VnAvant" panose="020B7200000000000000" pitchFamily="34" charset="0"/>
              </a:rPr>
              <a:t>MÑ nhê Hµ bª ghÕ nhá.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33400"/>
            <a:ext cx="81534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990600" y="6096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10" name="Oval 9"/>
          <p:cNvSpPr/>
          <p:nvPr/>
        </p:nvSpPr>
        <p:spPr>
          <a:xfrm>
            <a:off x="609600" y="6858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7700" y="5183188"/>
            <a:ext cx="1028700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5325" y="5181600"/>
            <a:ext cx="10271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51816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N64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43000" y="533400"/>
            <a:ext cx="19812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436" name="TextBox 7"/>
          <p:cNvSpPr txBox="1"/>
          <p:nvPr/>
        </p:nvSpPr>
        <p:spPr>
          <a:xfrm>
            <a:off x="3352800" y="533400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Giíi thiÖu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19200"/>
            <a:ext cx="8153400" cy="441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95600" y="762000"/>
            <a:ext cx="28194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4600" y="762000"/>
            <a:ext cx="5334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88" y="2743200"/>
            <a:ext cx="7793037" cy="1109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143000" y="24574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 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200"/>
            <a:ext cx="81534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762000" y="19050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19050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533400"/>
            <a:ext cx="6324600" cy="11430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1438" y="53213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0600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2038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65600" y="5322888"/>
            <a:ext cx="8032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  <p:bldP spid="1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533400"/>
            <a:ext cx="1600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8382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5029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10144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0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1888" y="5129213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0288" y="5129213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16800" y="5129213"/>
            <a:ext cx="8016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64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0" y="4572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94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332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24000"/>
            <a:ext cx="8153400" cy="223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6482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90800" y="464820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" y="464820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8188" y="4760913"/>
            <a:ext cx="766762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0800" y="4749800"/>
            <a:ext cx="766763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200" y="4748213"/>
            <a:ext cx="7397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2800" y="4748213"/>
            <a:ext cx="7397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244" name="TextBox 5"/>
          <p:cNvSpPr txBox="1"/>
          <p:nvPr/>
        </p:nvSpPr>
        <p:spPr>
          <a:xfrm>
            <a:off x="2362200" y="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8382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8382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3716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3716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8382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8382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252" name="TextBox 15"/>
          <p:cNvSpPr txBox="1"/>
          <p:nvPr/>
        </p:nvSpPr>
        <p:spPr>
          <a:xfrm>
            <a:off x="6781800" y="0"/>
            <a:ext cx="922338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981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25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03563"/>
            <a:ext cx="8153400" cy="22304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  <p:tag name="ISPRING_LMS_API_VERSION" val="SCORM 2004 (2nd edition)"/>
  <p:tag name="ISPRING_ULTRA_SCORM_COURSE_ID" val="C00BE798-BA85-4616-B90F-8D3ACD6AF81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8 gh nh 4-1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D5D42F-569A-4A30-AA11-4884E6565E67}:3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9EF1F0-F20C-41A9-B35F-53984AF6F6FC}:3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8BD660-331E-4207-8F1C-403378CFA80A}:3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3D564-24C0-4C84-A497-7C5F7C3AB292}:3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2A18B9-A8FC-44A1-8032-4F30E1DD6246}:3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ABF1F6-9DBE-491D-94CC-2947DA118C07}:3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669287-F838-49A5-9D49-F5C7F496E2FB}:3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9936D8-7429-4F09-A3A9-FCCEC2D6CC00}:3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BBE05-7FCD-4A9C-AEF1-983F8DD8A341}:3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F9AA71-4681-4482-8329-A37F88F6CED7}:2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AD619-6E19-4096-A252-E120929CC4F3}:2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A87E2B-A3F6-460D-9B07-670F2B7F945B}:3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1E867-558C-4FBE-AB75-9CD418DB69EB}:2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295D7A-6C0F-4CCF-A653-4044E6C43813}:3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588A1D-B30B-419B-959D-7F358EAEF57E}:3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14D27A-F86E-4342-B933-D73F780A522A}:3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89C26-2F15-4C16-81CE-A378A82B37C9}:3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5767BE-5B3C-4EB1-97A2-1FD07876FE8D}: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355BE3-1622-4BFF-AEE2-552EEDC1096C}:32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</TotalTime>
  <Words>154</Words>
  <Application>Microsoft Office PowerPoint</Application>
  <PresentationFormat>On-screen Show (4:3)</PresentationFormat>
  <Paragraphs>72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Times New Roman</vt:lpstr>
      <vt:lpstr>HP001 4 hàng</vt:lpstr>
      <vt:lpstr>Arial</vt:lpstr>
      <vt:lpstr>Calibri</vt:lpstr>
      <vt:lpstr>.VnAvant</vt:lpstr>
      <vt:lpstr>.VnTimeH</vt:lpstr>
      <vt:lpstr>Default Design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18 gh nh 4-10</dc:title>
  <dc:creator>yen&amp;van</dc:creator>
  <cp:lastModifiedBy>Văn Ngọ</cp:lastModifiedBy>
  <cp:revision>112</cp:revision>
  <dcterms:created xsi:type="dcterms:W3CDTF">2002-08-27T21:28:28Z</dcterms:created>
  <dcterms:modified xsi:type="dcterms:W3CDTF">2024-05-24T14:48:20Z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2024-05-24T14:38:46Z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4aba3ea9-3ca2-47ad-8cdc-1a4489aaedeb</vt:lpwstr>
  </property>
  <property fmtid="{D5CDD505-2E9C-101B-9397-08002B2CF9AE}" pid="9" name="MSIP_Label_defa4170-0d19-0005-0004-bc88714345d2_ContentBits">
    <vt:lpwstr>0</vt:lpwstr>
  </property>
</Properties>
</file>