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4"/>
  </p:notesMasterIdLst>
  <p:sldIdLst>
    <p:sldId id="296" r:id="rId3"/>
    <p:sldId id="297" r:id="rId4"/>
    <p:sldId id="316" r:id="rId5"/>
    <p:sldId id="294" r:id="rId6"/>
    <p:sldId id="283" r:id="rId7"/>
    <p:sldId id="317" r:id="rId8"/>
    <p:sldId id="318" r:id="rId9"/>
    <p:sldId id="319" r:id="rId10"/>
    <p:sldId id="288" r:id="rId11"/>
    <p:sldId id="320" r:id="rId12"/>
    <p:sldId id="28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774" y="8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5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0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6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7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29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3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543883" y="6105544"/>
            <a:ext cx="540905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Hoàng Thị Sen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257048" y="217184"/>
            <a:ext cx="617162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HỌC TÂN DÂN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>
                <a:solidFill>
                  <a:srgbClr val="FF0000"/>
                </a:solidFill>
              </a:rPr>
              <a:t>Vận dụng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vẽ</a:t>
            </a: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xe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x­a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vở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C8B66FBA-B19F-4F96-97FB-2634CB023DA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27 v x 17-1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1B9D40-DF50-45E0-869E-9A9073C4464C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B70D62-BE2D-47E7-8962-9B1F9F472C88}:3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CF714-B3BE-48BD-AED0-A71D73FED864}:2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3EF598-F0EC-4A2F-90A4-02377AB1FB2E}:2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93F5F1-38BE-49B1-B975-0C398DC0B934}:2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6D82FC-33D0-4E92-8235-4ACF8FCED85D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53AF4-C083-48E2-B385-B105416E9CD0}:29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8D457E-52C7-48C0-BECA-1D5F77BE5AB3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4537C-4959-440D-B8A2-7DD5EEBACA73}:3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3FBE02-B77E-4A91-840A-865E3340FC31}:31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C5B9C-83DE-4AEC-B636-9CACBD395965}:3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98</Words>
  <Application>Microsoft Office PowerPoint</Application>
  <PresentationFormat>Widescreen</PresentationFormat>
  <Paragraphs>38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SimSun</vt:lpstr>
      <vt:lpstr>.VnAvant</vt:lpstr>
      <vt:lpstr>Arial</vt:lpstr>
      <vt:lpstr>Calibri</vt:lpstr>
      <vt:lpstr>Calibri Light</vt:lpstr>
      <vt:lpstr>Chivo Light</vt:lpstr>
      <vt:lpstr>Tahoma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 v x 17-10</dc:title>
  <dc:creator>linhmx</dc:creator>
  <cp:lastModifiedBy>Văn Ngọ</cp:lastModifiedBy>
  <cp:revision>42</cp:revision>
  <dcterms:created xsi:type="dcterms:W3CDTF">2020-08-13T09:32:00Z</dcterms:created>
  <dcterms:modified xsi:type="dcterms:W3CDTF">2024-05-24T15:04:28Z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2024-05-24T15:03:18Z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c0af7610-76c1-4c57-9b86-ed657f7193db</vt:lpwstr>
  </property>
  <property fmtid="{D5CDD505-2E9C-101B-9397-08002B2CF9AE}" pid="9" name="MSIP_Label_defa4170-0d19-0005-0004-bc88714345d2_ContentBits">
    <vt:lpwstr>0</vt:lpwstr>
  </property>
</Properties>
</file>