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09" r:id="rId2"/>
    <p:sldId id="310" r:id="rId3"/>
    <p:sldId id="299" r:id="rId4"/>
    <p:sldId id="301" r:id="rId5"/>
    <p:sldId id="311" r:id="rId6"/>
    <p:sldId id="312" r:id="rId7"/>
    <p:sldId id="304" r:id="rId8"/>
    <p:sldId id="313" r:id="rId9"/>
    <p:sldId id="314" r:id="rId10"/>
    <p:sldId id="30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38E"/>
    <a:srgbClr val="6E0C3F"/>
    <a:srgbClr val="ED5DA8"/>
    <a:srgbClr val="E93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78" d="100"/>
          <a:sy n="78" d="100"/>
        </p:scale>
        <p:origin x="8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32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3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7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6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81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96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8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4" y="769862"/>
            <a:ext cx="906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996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ngoâ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8484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7156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251" y="3463817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940" y="4595044"/>
            <a:ext cx="2612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5968" y="4595044"/>
            <a:ext cx="2375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nghæ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1621" y="4595408"/>
            <a:ext cx="248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32190" y="4595408"/>
            <a:ext cx="277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8471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nguû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259" y="0"/>
            <a:ext cx="51677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c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k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3918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803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coâ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067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cö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321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4192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caù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62051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coå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2697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côõ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989126" y="178317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803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06740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keà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321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keá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4192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keû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2051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kæ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2697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89126" y="299689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keä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56" y="4072364"/>
            <a:ext cx="2255768" cy="17081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20679" y="4452956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côø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454" y="4224462"/>
            <a:ext cx="2639902" cy="14963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825778" y="4464785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kí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63255" y="254834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anose="020B7200000000000000" pitchFamily="34" charset="0"/>
              </a:rPr>
              <a:t>k</a:t>
            </a:r>
          </a:p>
        </p:txBody>
      </p:sp>
      <p:pic>
        <p:nvPicPr>
          <p:cNvPr id="38" name="Picture 2" descr="C:\Users\Administrator\Downloads\TV1-TẬP 1\TIẾNG VIỆT 1- TẬP 1 - 00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46042" r="33970" b="48549"/>
          <a:stretch>
            <a:fillRect/>
          </a:stretch>
        </p:blipFill>
        <p:spPr bwMode="auto">
          <a:xfrm>
            <a:off x="4405737" y="2216727"/>
            <a:ext cx="3574473" cy="20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350806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0806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50805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2590784" y="155127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anose="020B7200000000000000" pitchFamily="34" charset="0"/>
              </a:rPr>
              <a:t>ki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2556142" y="281888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anose="020B7200000000000000" pitchFamily="34" charset="0"/>
              </a:rPr>
              <a:t>ke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2590784" y="400382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anose="020B7200000000000000" pitchFamily="34" charset="0"/>
              </a:rPr>
              <a:t>kª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31075" y="256219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anose="020B7200000000000000" pitchFamily="34" charset="0"/>
              </a:rPr>
              <a:t>c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858982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58982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58982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331281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443079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443824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804807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846370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804807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571259" y="156512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anose="020B7200000000000000" pitchFamily="34" charset="0"/>
              </a:rPr>
              <a:t>ca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536617" y="283273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anose="020B7200000000000000" pitchFamily="34" charset="0"/>
              </a:rPr>
              <a:t>co</a:t>
            </a:r>
          </a:p>
        </p:txBody>
      </p:sp>
      <p:sp>
        <p:nvSpPr>
          <p:cNvPr id="5" name="Rounded Rectangle 24"/>
          <p:cNvSpPr/>
          <p:nvPr/>
        </p:nvSpPr>
        <p:spPr>
          <a:xfrm>
            <a:off x="10571259" y="401767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anose="020B7200000000000000" pitchFamily="34" charset="0"/>
              </a:rPr>
              <a:t>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435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623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207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5861" y="1836164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coø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2789" y="183543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79598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cuûa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430" y="3623135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5186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kó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9770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5424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keå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9313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keùo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78166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259" y="0"/>
            <a:ext cx="6077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7353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1623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67448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goõ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312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duø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8899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guø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847809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göø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537" y="2996900"/>
            <a:ext cx="2114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33649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86583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ghì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06898" y="2970803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6463" y="2996900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34379" y="2996899"/>
            <a:ext cx="2008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138" y="4313941"/>
            <a:ext cx="1802890" cy="18656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276" y="4730382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gaø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goâ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7809" y="4123923"/>
            <a:ext cx="1511111" cy="22730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48904" y="4749290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gheá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goã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95458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anose="020B7200000000000000" pitchFamily="34" charset="0"/>
              </a:rPr>
              <a:t>gh</a:t>
            </a:r>
            <a:endParaRPr lang="en-US" sz="5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05554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05554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05553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2632990" y="1551277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2598348" y="2818886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2632990" y="4046030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29232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anose="020B7200000000000000" pitchFamily="34" charset="0"/>
              </a:rPr>
              <a:t>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013730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3730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3730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345352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457150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457895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818878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860441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818878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585330" y="1565127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550688" y="283273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VNI-Avo" pitchFamily="2" charset="0"/>
              </a:rPr>
              <a:t>go</a:t>
            </a:r>
          </a:p>
        </p:txBody>
      </p:sp>
      <p:sp>
        <p:nvSpPr>
          <p:cNvPr id="5" name="Rounded Rectangle 24"/>
          <p:cNvSpPr/>
          <p:nvPr/>
        </p:nvSpPr>
        <p:spPr>
          <a:xfrm>
            <a:off x="10585330" y="401767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anose="020B7200000000000000" pitchFamily="34" charset="0"/>
              </a:rPr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292" y="2240885"/>
            <a:ext cx="3344057" cy="20497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7890" y="17454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goã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3872" y="164491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guø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782" y="16175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435" y="3315556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5198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gheá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7029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ghi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3872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gheï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99531" y="4349481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7029" y="16798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370" y="0"/>
            <a:ext cx="74123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746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ngoâ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73492" y="1808863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ngaø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1884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ngöø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772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nguû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40388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ngoõ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14794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ngöï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537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39518" y="2983666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ngheà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86583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ngheù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31986" y="2970803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6463" y="2996900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nghó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49971" y="2996899"/>
            <a:ext cx="2008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ngheä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09" y="4445393"/>
            <a:ext cx="2851765" cy="14432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05082" y="4785032"/>
            <a:ext cx="285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ngöø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754" y="4582023"/>
            <a:ext cx="1245597" cy="13293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176403" y="4757949"/>
            <a:ext cx="347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cuû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ngheä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33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anose="020B7200000000000000" pitchFamily="34" charset="0"/>
              </a:rPr>
              <a:t>ngh</a:t>
            </a:r>
            <a:endParaRPr lang="en-US" sz="5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11993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11993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11992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3139429" y="1551277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3104787" y="2818886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3139429" y="4046030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0586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anose="020B7200000000000000" pitchFamily="34" charset="0"/>
              </a:rPr>
              <a:t>ng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520169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520169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520169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049925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161723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62468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523451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565014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23451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247699" y="1565127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213057" y="283273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ngo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" name="Rounded Rectangle 24"/>
          <p:cNvSpPr/>
          <p:nvPr/>
        </p:nvSpPr>
        <p:spPr>
          <a:xfrm>
            <a:off x="10247699" y="401767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anose="020B7200000000000000" pitchFamily="34" charset="0"/>
              </a:rPr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168" y="1750117"/>
            <a:ext cx="2844645" cy="11748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EE6B483E-1EFF-4DDF-B197-BE7F25C85909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P-6\uFFFD{44A87FE5-6518-44B1-B20F-A499C7EE3CD9}&quot;,&quot;E:\\E-LEARNING\\SE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29 luyen tap chinh ta 19-1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074ACF-B5F6-41DF-8252-2DB0EE6CE382}:3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662298-C197-4BC9-A468-FD698E060326}:3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10D3B6-4E97-4183-88E9-A33127E1A7B4}: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0D8798-CA3C-4BDA-90EE-9A3CFACD1F41}:3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944561-4D12-4737-B263-217F724C65B1}:2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0BFB5C-2327-4830-9EF2-D6A7470ADA8D}:3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500BF6-7D5C-4F0A-A4F1-5175091B5E2C}:3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7AC239-B1D8-483B-A428-BFF9BDE70D5D}:3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BFA029-599D-40EF-8D59-AC15D82C160C}:3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20BCD9-7209-428B-8FD8-454FD10ED664}:31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225</Words>
  <Application>Microsoft Office PowerPoint</Application>
  <PresentationFormat>Widescreen</PresentationFormat>
  <Paragraphs>144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29 luyen tap chinh ta 19-10</dc:title>
  <dc:creator>Kim Duyen</dc:creator>
  <cp:lastModifiedBy>Văn Ngọ</cp:lastModifiedBy>
  <cp:revision>158</cp:revision>
  <dcterms:created xsi:type="dcterms:W3CDTF">2020-08-07T01:41:00Z</dcterms:created>
  <dcterms:modified xsi:type="dcterms:W3CDTF">2024-05-24T15:06:45Z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2024-05-24T15:06:15Z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cc0cbe3d-08f6-479b-9906-bdac08861b8a</vt:lpwstr>
  </property>
  <property fmtid="{D5CDD505-2E9C-101B-9397-08002B2CF9AE}" pid="8" name="MSIP_Label_defa4170-0d19-0005-0004-bc88714345d2_ActionId">
    <vt:lpwstr>c56e55fe-1a0e-4330-b709-ae8dab0ed0bf</vt:lpwstr>
  </property>
  <property fmtid="{D5CDD505-2E9C-101B-9397-08002B2CF9AE}" pid="9" name="MSIP_Label_defa4170-0d19-0005-0004-bc88714345d2_ContentBits">
    <vt:lpwstr>0</vt:lpwstr>
  </property>
</Properties>
</file>