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1"/>
  </p:notesMasterIdLst>
  <p:sldIdLst>
    <p:sldId id="286" r:id="rId9"/>
    <p:sldId id="298" r:id="rId10"/>
    <p:sldId id="300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792" autoAdjust="0"/>
  </p:normalViewPr>
  <p:slideViewPr>
    <p:cSldViewPr snapToGrid="0">
      <p:cViewPr varScale="1">
        <p:scale>
          <a:sx n="42" d="100"/>
          <a:sy n="42" d="100"/>
        </p:scale>
        <p:origin x="2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10" Type="http://schemas.openxmlformats.org/officeDocument/2006/relationships/slide" Target="slide2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7.jpeg"/><Relationship Id="rId1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64.png"/><Relationship Id="rId5" Type="http://schemas.openxmlformats.org/officeDocument/2006/relationships/image" Target="../media/image50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3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47.gif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image" Target="../media/image50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49.png"/><Relationship Id="rId15" Type="http://schemas.microsoft.com/office/2007/relationships/hdphoto" Target="../media/hdphoto3.wdp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0.jpg"/><Relationship Id="rId12" Type="http://schemas.microsoft.com/office/2007/relationships/hdphoto" Target="../media/hdphoto4.wdp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68.png"/><Relationship Id="rId5" Type="http://schemas.openxmlformats.org/officeDocument/2006/relationships/image" Target="../media/image47.gif"/><Relationship Id="rId15" Type="http://schemas.openxmlformats.org/officeDocument/2006/relationships/slide" Target="slide4.xml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6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microsoft.com/office/2007/relationships/hdphoto" Target="../media/hdphoto5.wdp"/><Relationship Id="rId17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47.gif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5.jp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microsoft.com/office/2007/relationships/hdphoto" Target="../media/hdphoto6.wdp"/><Relationship Id="rId5" Type="http://schemas.openxmlformats.org/officeDocument/2006/relationships/image" Target="../media/image47.gif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9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80.png"/><Relationship Id="rId5" Type="http://schemas.openxmlformats.org/officeDocument/2006/relationships/image" Target="../media/image50.jpg"/><Relationship Id="rId10" Type="http://schemas.openxmlformats.org/officeDocument/2006/relationships/image" Target="../media/image47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47.gif"/><Relationship Id="rId5" Type="http://schemas.openxmlformats.org/officeDocument/2006/relationships/image" Target="../media/image50.jpg"/><Relationship Id="rId10" Type="http://schemas.openxmlformats.org/officeDocument/2006/relationships/slide" Target="slide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9.png"/><Relationship Id="rId5" Type="http://schemas.openxmlformats.org/officeDocument/2006/relationships/image" Target="../media/image45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sp>
        <p:nvSpPr>
          <p:cNvPr id="14" name="Google Shape;961;p9">
            <a:extLst>
              <a:ext uri="{FF2B5EF4-FFF2-40B4-BE49-F238E27FC236}">
                <a16:creationId xmlns:a16="http://schemas.microsoft.com/office/drawing/2014/main" id="{4ABE0447-9F3A-48E3-98EC-EA32A85A7602}"/>
              </a:ext>
            </a:extLst>
          </p:cNvPr>
          <p:cNvSpPr/>
          <p:nvPr/>
        </p:nvSpPr>
        <p:spPr>
          <a:xfrm>
            <a:off x="2185963" y="40693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10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752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08 0.00811 0.00339 0.01806 0.00651 0.02547 C 0.03112 0.08311 0.06914 0.09838 0.1043 0.11551 C 0.13698 0.13172 0.17096 0.13473 0.20391 0.14676 C 0.23945 0.1595 0.27461 0.17616 0.31029 0.19005 C 0.34336 0.20301 0.37682 0.21158 0.40977 0.22639 C 0.45573 0.24676 0.5013 0.27223 0.54714 0.29537 C 0.62331 0.33426 0.52201 0.28102 0.61302 0.34399 L 0.6306 0.35602 C 0.63451 0.35857 0.63854 0.35996 0.64232 0.3632 C 0.66016 0.37639 0.64662 0.37176 0.66003 0.375 C 0.6638 0.38033 0.66797 0.38704 0.67253 0.38889 C 0.67656 0.39051 0.68099 0.38982 0.68503 0.39051 C 0.6944 0.39537 0.68008 0.38774 0.69935 0.40116 C 0.70235 0.40325 0.70104 0.40186 0.70365 0.40487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82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91 0.0125 -0.00091 0.02639 -0.00221 0.03889 C -0.00377 0.05023 -0.00586 0.06088 -0.00872 0.0713 C -0.02109 0.11968 -0.02278 0.11436 -0.03737 0.15764 C -0.04388 0.17801 -0.05117 0.19815 -0.0569 0.21991 C -0.06159 0.23866 -0.0664 0.25764 -0.07122 0.27616 C -0.07291 0.28241 -0.07422 0.28912 -0.07643 0.29491 C -0.07838 0.3007 -0.08073 0.30625 -0.08242 0.31227 C -0.08502 0.31945 -0.08606 0.32917 -0.08984 0.33473 C -0.10039 0.35093 -0.12422 0.3507 -0.12422 0.37616 L -0.12422 0.40486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0.00078 0.0037 0.00182 0.00787 0.0026 0.01296 C 0.00429 0.02384 0.00494 0.04005 0.00638 0.0507 C 0.00742 0.06158 0.00872 0.07176 0.01002 0.08218 C 0.01054 0.08634 0.01106 0.09051 0.01198 0.09398 C 0.02343 0.14537 0.01497 0.10278 0.0289 0.15533 C 0.03164 0.1662 0.03854 0.19838 0.04114 0.21158 C 0.04362 0.22616 0.047 0.24005 0.04856 0.25509 C 0.04908 0.26158 0.04974 0.26829 0.05039 0.27454 C 0.05065 0.27986 0.05104 0.28472 0.0513 0.28982 C 0.05169 0.29352 0.05195 0.29769 0.05221 0.30139 C 0.05273 0.32384 0.05208 0.34676 0.05325 0.36945 C 0.05338 0.37245 0.05507 0.375 0.05599 0.37755 C 0.05638 0.3794 0.05638 0.38125 0.05703 0.38264 C 0.05885 0.38796 0.06028 0.39514 0.06354 0.39769 C 0.07135 0.4037 0.0677 0.40139 0.07408 0.40486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89 0.01574 -0.02734 0.02523 -0.03789 0.04791 C -0.05 0.07453 -0.05559 0.11574 -0.06718 0.14398 C -0.09049 0.20023 -0.09765 0.22106 -0.12304 0.26898 C -0.12864 0.27916 -0.1345 0.28726 -0.14023 0.29629 C -0.14075 0.29861 -0.14088 0.30162 -0.14192 0.30231 C -0.14778 0.3074 -0.15403 0.30764 -0.15976 0.31226 C -0.16731 0.31851 -0.17408 0.32963 -0.18177 0.33564 C -0.18828 0.34074 -0.19544 0.34189 -0.20195 0.34537 C -0.21783 0.35439 -0.23307 0.36828 -0.24908 0.37314 L -0.27604 0.38078 C -0.28059 0.38171 -0.29557 0.38402 -0.29947 0.38426 C -0.30533 0.38726 -0.31119 0.38842 -0.31666 0.39236 C -0.33372 0.40486 -0.32096 0.40625 -0.33294 0.40254 C -0.35325 0.40486 -0.34322 0.40486 -0.3625 0.40486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770</Words>
  <Application>Microsoft Office PowerPoint</Application>
  <PresentationFormat>Widescreen</PresentationFormat>
  <Paragraphs>116</Paragraphs>
  <Slides>32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宋体</vt:lpstr>
      <vt:lpstr>Arial</vt:lpstr>
      <vt:lpstr>Calibri</vt:lpstr>
      <vt:lpstr>Calibri Light</vt:lpstr>
      <vt:lpstr>Coiny</vt:lpstr>
      <vt:lpstr>等线</vt:lpstr>
      <vt:lpstr>Georgia</vt:lpstr>
      <vt:lpstr>Pattaya</vt:lpstr>
      <vt:lpstr>Times New Roman</vt:lpstr>
      <vt:lpstr>字魂36号-正文宋楷</vt:lpstr>
      <vt:lpstr>方正稚艺简体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58</cp:revision>
  <dcterms:created xsi:type="dcterms:W3CDTF">2022-07-17T05:49:10Z</dcterms:created>
  <dcterms:modified xsi:type="dcterms:W3CDTF">2024-05-24T13:56:44Z</dcterms:modified>
</cp:coreProperties>
</file>