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91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8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2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B3FC5-A905-44DF-8A3D-100C1478C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      «m     ơm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vßm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khãm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ném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t«m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rơm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«m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H«m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qua,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Mơ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ở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Hạ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đến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thăm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cho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giỏ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cam.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chọn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quả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 to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phần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bố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Mẹ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khen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và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thơm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lªn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568B862-B200-4C95-B7BF-90FD1010505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6 om ôm ơm 30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A0F9E-0A4C-4FB9-B74A-A1C8FE8C2A42}: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07BCD-81B8-4F21-8F3D-93809B69E49A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10B402-DBF7-4340-91AF-56C49154942C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34CA32-1500-4022-83A0-163582362D0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A2F35D-5EA3-4D69-8CE6-EE2F028079C8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E5A8A5-DFD7-4B47-B3E5-0B412A1DCB0D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97E34D-26B8-45E5-B4B3-AB03FFC00D94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6FF5B0-A710-4415-83AB-B01C728528CA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1DB3D9-718B-4195-8A8D-33D3BF90E0A3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DC32E3-BA03-4E1E-BFCF-571515130964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36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SimSun</vt:lpstr>
      <vt:lpstr>.VnAvant</vt:lpstr>
      <vt:lpstr>Arial</vt:lpstr>
      <vt:lpstr>AvantGarde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om ôm ơm 3010</dc:title>
  <dc:creator>AutoBVT</dc:creator>
  <cp:lastModifiedBy>Văn Ngọ</cp:lastModifiedBy>
  <cp:revision>24</cp:revision>
  <dcterms:created xsi:type="dcterms:W3CDTF">2020-08-12T11:52:00Z</dcterms:created>
  <dcterms:modified xsi:type="dcterms:W3CDTF">2024-05-24T15:13:39Z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2024-05-24T15:13:15Z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74f1c76f-a4be-4d72-b19a-fbb4bda0778a</vt:lpwstr>
  </property>
  <property fmtid="{D5CDD505-2E9C-101B-9397-08002B2CF9AE}" pid="9" name="MSIP_Label_defa4170-0d19-0005-0004-bc88714345d2_ContentBits">
    <vt:lpwstr>0</vt:lpwstr>
  </property>
</Properties>
</file>