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78" r:id="rId4"/>
    <p:sldId id="271" r:id="rId5"/>
    <p:sldId id="256" r:id="rId6"/>
    <p:sldId id="288" r:id="rId7"/>
    <p:sldId id="257" r:id="rId8"/>
    <p:sldId id="272" r:id="rId9"/>
    <p:sldId id="273" r:id="rId10"/>
    <p:sldId id="259" r:id="rId11"/>
    <p:sldId id="260" r:id="rId12"/>
    <p:sldId id="27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54"/>
      </p:cViewPr>
      <p:guideLst>
        <p:guide orient="horz" pos="2136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7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4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F053-7F37-496A-9FEE-CA4D7893A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24/05/2024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24/05/2024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</a:t>
            </a:r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tÝm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0530" y="517969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518350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7130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616839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61702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13D2A1A-C7BC-4768-AB4E-C29CC85CC3F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P-6\uFFFD{44A87FE5-6518-44B1-B20F-A499C7EE3CD9}&quot;,&quot;E:\\E-LEARNING\\SE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7 em êm im um 311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399B2-6FAE-4A25-B31D-AD5F458A1657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2854ED-CA4B-46FB-A1EE-E93DD4E5FD11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EADF53-1A3C-41CD-B5F1-4498D831F161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3277A8-38C2-4539-B2D4-0232F9813370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2DA95A-610B-449B-B52F-5830C30284AF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EF9D82-4120-4DF3-8804-4791E1D4EDC8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03EF1A-A3C7-4A27-B58B-C1FDA90610FE}: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7E6E75-FA11-49C2-9FD3-906262DCAC9B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EB26B3-844C-455B-A607-DCC4225735E4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44D9D8-B6FF-49B1-B441-D8B343CC22BD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(4:3)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.VnAvant</vt:lpstr>
      <vt:lpstr>Arial</vt:lpstr>
      <vt:lpstr>Arial Black</vt:lpstr>
      <vt:lpstr>Calibri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37 em êm im um 3110</dc:title>
  <dc:creator>AutoBVT</dc:creator>
  <cp:lastModifiedBy>Văn Ngọ</cp:lastModifiedBy>
  <cp:revision>14</cp:revision>
  <dcterms:created xsi:type="dcterms:W3CDTF">2020-08-12T11:52:00Z</dcterms:created>
  <dcterms:modified xsi:type="dcterms:W3CDTF">2024-05-24T15:14:13Z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2024-05-24T15:14:00Z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cc0cbe3d-08f6-479b-9906-bdac08861b8a</vt:lpwstr>
  </property>
  <property fmtid="{D5CDD505-2E9C-101B-9397-08002B2CF9AE}" pid="8" name="MSIP_Label_defa4170-0d19-0005-0004-bc88714345d2_ActionId">
    <vt:lpwstr>58fabf5e-fa61-4321-afe8-19605970d27a</vt:lpwstr>
  </property>
  <property fmtid="{D5CDD505-2E9C-101B-9397-08002B2CF9AE}" pid="9" name="MSIP_Label_defa4170-0d19-0005-0004-bc88714345d2_ContentBits">
    <vt:lpwstr>0</vt:lpwstr>
  </property>
</Properties>
</file>