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7" r:id="rId4"/>
    <p:sldId id="271" r:id="rId5"/>
    <p:sldId id="256" r:id="rId6"/>
    <p:sldId id="261" r:id="rId7"/>
    <p:sldId id="257" r:id="rId8"/>
    <p:sldId id="272" r:id="rId9"/>
    <p:sldId id="260" r:id="rId10"/>
    <p:sldId id="259" r:id="rId11"/>
    <p:sldId id="27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2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9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A49CA-5370-4504-9C50-79009DFDB6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5/24/2024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5/24/2024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29AFD7F-CE94-4C44-93E0-91AA128D199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9 oi ôi ơi 2.1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AC94AE-0526-4A60-9CC6-1FB9E08D1D66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26A43-F717-426A-8F8F-327B7519BB68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FFD842-E678-4B54-B514-DDC0E0F1F0F4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CF35BD-FFD0-4F7B-BA98-DB712923EE79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3211D4-B4F9-490B-AEC3-1F182A318EC7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510D56-A7DC-4C36-A857-2DE46397DBF2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BC4218-9516-48C9-BB34-1D00470E5A83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35B7F7-7C5F-4331-8F88-57754CFADBAE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BC0EB-D046-42AB-8D3B-57F48798DD9F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SimSun</vt:lpstr>
      <vt:lpstr>Arial</vt:lpstr>
      <vt:lpstr>AvantGarde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 oi ôi ơi 2.11</dc:title>
  <dc:creator>AutoBVT</dc:creator>
  <cp:lastModifiedBy>Văn Ngọ</cp:lastModifiedBy>
  <cp:revision>15</cp:revision>
  <dcterms:created xsi:type="dcterms:W3CDTF">2020-08-12T11:52:00Z</dcterms:created>
  <dcterms:modified xsi:type="dcterms:W3CDTF">2024-05-24T15:15:37Z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2024-05-24T15:15:22Z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86747fb1-cc5e-4545-af9b-661f4a2ceb5e</vt:lpwstr>
  </property>
  <property fmtid="{D5CDD505-2E9C-101B-9397-08002B2CF9AE}" pid="9" name="MSIP_Label_defa4170-0d19-0005-0004-bc88714345d2_ContentBits">
    <vt:lpwstr>0</vt:lpwstr>
  </property>
</Properties>
</file>