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1"/>
  </p:notesMasterIdLst>
  <p:sldIdLst>
    <p:sldId id="314" r:id="rId3"/>
    <p:sldId id="297" r:id="rId4"/>
    <p:sldId id="281" r:id="rId5"/>
    <p:sldId id="289" r:id="rId6"/>
    <p:sldId id="293" r:id="rId7"/>
    <p:sldId id="294" r:id="rId8"/>
    <p:sldId id="283" r:id="rId9"/>
    <p:sldId id="285" r:id="rId10"/>
    <p:sldId id="284" r:id="rId11"/>
    <p:sldId id="286" r:id="rId12"/>
    <p:sldId id="288" r:id="rId13"/>
    <p:sldId id="290" r:id="rId14"/>
    <p:sldId id="298" r:id="rId15"/>
    <p:sldId id="299" r:id="rId16"/>
    <p:sldId id="260" r:id="rId17"/>
    <p:sldId id="257" r:id="rId18"/>
    <p:sldId id="258" r:id="rId19"/>
    <p:sldId id="259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1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70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9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70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55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8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0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34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3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0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1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5/24/2024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24/05/2024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24/05/2024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24/05/2024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543883" y="6105544"/>
            <a:ext cx="540905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Hoàng Thị Sen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.VnAvant" panose="020B7200000000000000" pitchFamily="34" charset="0"/>
              </a:rPr>
              <a:t>Bµ bÕ bÐ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 4: E e, £  ª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Kiểm tra bài 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A, ca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Nãi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7A7AC27-66F3-452A-ADE8-DF9A72B2205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4 E   e  Ê  ê  (14-9-2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6D7A04-6CED-48DA-866A-19057EE3F19A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E9876D-E3E9-4C45-93F7-0D027F3B6BDB}:2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6F52A3-6C1C-4CBC-9374-A5A86550D905}:2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56DCC3-DD98-43F4-AFAC-E1C58EAB6FA4}:2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8B38B-9A86-43C2-8F55-BE54131A6404}:2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AFF11E-B6D8-4A9A-81AC-1AFF3919B6AE}:2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9F4F1-B9F9-40C3-B552-79D71756A7CA}:2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CDFE72-7003-407F-B07F-43FF04C1FEE0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C16566-EA82-41A0-BF8C-C0124E81F961}:2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CFF0D2-0298-441C-B9E3-66A76B1206B3}: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13A8AA-4B84-4261-AAAF-EE85B85FDF04}:3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8EB5D-A2D0-45D4-8293-545E82E6DB87}: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DDF99-FB00-4C9A-BC7C-8E63B8FB3A1C}:2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EFCAF4-269A-4B59-9B21-EB5771DB1B2E}:2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357B49-D9A7-417D-BBD7-BFDEFEA66C62}:2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6900D-5E57-4702-81DB-CC02EC36F953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78106-4FEA-4976-9D0A-B106575521B8}:2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6F04BD-1EDE-4D63-836D-760432EDB35A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</Words>
  <Application>Microsoft Office PowerPoint</Application>
  <PresentationFormat>Widescreen</PresentationFormat>
  <Paragraphs>66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Chivo Light</vt:lpstr>
      <vt:lpstr>Segoe UI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E   e  Ê  ê  (14-9-23)</dc:title>
  <dc:creator>linhmx</dc:creator>
  <cp:lastModifiedBy>Văn Ngọ</cp:lastModifiedBy>
  <cp:revision>24</cp:revision>
  <dcterms:created xsi:type="dcterms:W3CDTF">2020-08-13T09:32:00Z</dcterms:created>
  <dcterms:modified xsi:type="dcterms:W3CDTF">2024-05-24T12:52:03Z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2024-05-24T12:50:32Z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29737ed3-e12d-4c2e-b181-5a3c534ee06d</vt:lpwstr>
  </property>
  <property fmtid="{D5CDD505-2E9C-101B-9397-08002B2CF9AE}" pid="9" name="MSIP_Label_defa4170-0d19-0005-0004-bc88714345d2_ContentBits">
    <vt:lpwstr>0</vt:lpwstr>
  </property>
</Properties>
</file>