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</p:sldMasterIdLst>
  <p:notesMasterIdLst>
    <p:notesMasterId r:id="rId11"/>
  </p:notesMasterIdLst>
  <p:sldIdLst>
    <p:sldId id="276" r:id="rId4"/>
    <p:sldId id="271" r:id="rId5"/>
    <p:sldId id="257" r:id="rId6"/>
    <p:sldId id="258" r:id="rId7"/>
    <p:sldId id="272" r:id="rId8"/>
    <p:sldId id="259" r:id="rId9"/>
    <p:sldId id="277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8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7E71-92F7-4681-BDFE-B9068E97D5D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2D4-C627-41C8-8F43-A8A8AE4B49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012D4-C627-41C8-8F43-A8A8AE4B49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012D4-C627-41C8-8F43-A8A8AE4B49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012D4-C627-41C8-8F43-A8A8AE4B49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3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012D4-C627-41C8-8F43-A8A8AE4B49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1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012D4-C627-41C8-8F43-A8A8AE4B49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5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7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wedge/>
      </p:transition>
    </mc:Choice>
    <mc:Fallback xmlns="">
      <p:transition spd="slow" advClick="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40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276600"/>
            <a:ext cx="6400800" cy="19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9143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76400"/>
            <a:ext cx="90634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346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05000"/>
            <a:ext cx="9144000" cy="1568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ra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cái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phấn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chấn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vô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số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chín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ngon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vội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chồn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quay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lại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no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nê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24000" y="2514600"/>
            <a:ext cx="6934200" cy="14452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7000" dirty="0" err="1">
                <a:latin typeface="Times New Roman" panose="02020603050405020304" charset="0"/>
                <a:cs typeface="Times New Roman" panose="02020603050405020304" charset="0"/>
              </a:rPr>
              <a:t>Voi</a:t>
            </a:r>
            <a:r>
              <a:rPr lang="en-US" sz="70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70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7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>
                <a:latin typeface="Times New Roman" panose="02020603050405020304" charset="0"/>
                <a:cs typeface="Times New Roman" panose="02020603050405020304" charset="0"/>
              </a:rPr>
              <a:t>vòi</a:t>
            </a:r>
            <a:r>
              <a:rPr lang="en-US" sz="7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>
                <a:latin typeface="Times New Roman" panose="02020603050405020304" charset="0"/>
                <a:cs typeface="Times New Roman" panose="02020603050405020304" charset="0"/>
              </a:rPr>
              <a:t>dài</a:t>
            </a:r>
            <a:endParaRPr lang="en-US" sz="7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4343400" cy="301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609600"/>
            <a:ext cx="4495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679403"/>
            <a:ext cx="44196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wipe/>
      </p:transition>
    </mc:Choice>
    <mc:Fallback xmlns="">
      <p:transition spd="slow">
        <p:wip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E593AD5F-6071-4472-AA33-5B48D3F40F7E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P-6\uFFFD{44A87FE5-6518-44B1-B20F-A499C7EE3CD9}&quot;,&quot;E:\\E-LEARNING\\SE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40 ôn tập 3.1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980ECD-1850-4D12-8A43-098413F3FDDE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59EF21-DA39-4D8C-87C8-B7EB9AE9167E}:2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091255-F243-4463-B047-FBE46AB89C4F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9F7A88-287C-48A4-94B4-6295778B7FF6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8FB8E6-9D86-4E6C-A2FD-66D1818422A7}: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AD5C0A-9B92-4340-911E-DC4C46C1A405}:2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3A2338-516F-4995-9DDF-D847D8C3FF2B}:2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On-screen Show (4:3)</PresentationFormat>
  <Paragraphs>19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Chivo</vt:lpstr>
      <vt:lpstr>Chivo Light</vt:lpstr>
      <vt:lpstr>Shadows Into Light Two</vt:lpstr>
      <vt:lpstr>Tahoma</vt:lpstr>
      <vt:lpstr>Times New Roman</vt:lpstr>
      <vt:lpstr>Wingdings</vt:lpstr>
      <vt:lpstr>Office Theme</vt:lpstr>
      <vt:lpstr>Aumerle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40 ôn tập 3.11</dc:title>
  <dc:creator>AutoBVT</dc:creator>
  <cp:lastModifiedBy>Văn Ngọ</cp:lastModifiedBy>
  <cp:revision>12</cp:revision>
  <dcterms:created xsi:type="dcterms:W3CDTF">2020-08-12T11:52:00Z</dcterms:created>
  <dcterms:modified xsi:type="dcterms:W3CDTF">2024-05-24T15:16:31Z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2024-05-24T15:15:59Z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cc0cbe3d-08f6-479b-9906-bdac08861b8a</vt:lpwstr>
  </property>
  <property fmtid="{D5CDD505-2E9C-101B-9397-08002B2CF9AE}" pid="8" name="MSIP_Label_defa4170-0d19-0005-0004-bc88714345d2_ActionId">
    <vt:lpwstr>f19c5a64-143c-4bca-bf48-098fd613faa7</vt:lpwstr>
  </property>
  <property fmtid="{D5CDD505-2E9C-101B-9397-08002B2CF9AE}" pid="9" name="MSIP_Label_defa4170-0d19-0005-0004-bc88714345d2_ContentBits">
    <vt:lpwstr>0</vt:lpwstr>
  </property>
</Properties>
</file>