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098925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106863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076700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613" y="1828800"/>
            <a:ext cx="188118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400" y="3246438"/>
            <a:ext cx="4403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CE49F60-1AF7-474C-AE81-D2766D33E2D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41 ui ưi 6.1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17896-82DC-405B-BEA9-0751EB73620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7647E8-DD99-466C-8350-8A9886D62BB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E304A2-459B-458A-8480-BB9381CB9B1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D11F24-A517-4BB3-9BC6-7183A18C4C00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6A9AC-E8AD-447B-BE02-6682C328101A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E307A-B7CB-465D-97EB-98BCB6D6B9E8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5115B-84A3-47C7-B53E-75F6BC72AB46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8B09B8-A11D-4472-A059-B19F2B7B7E8D}: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.VnTime</vt:lpstr>
      <vt:lpstr>Arial</vt:lpstr>
      <vt:lpstr>Arial Black</vt:lpstr>
      <vt:lpstr>Calibri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 ui ưi 6.11</dc:title>
  <dc:creator>Admin</dc:creator>
  <cp:lastModifiedBy>Văn Ngọ</cp:lastModifiedBy>
  <cp:revision>12</cp:revision>
  <dcterms:created xsi:type="dcterms:W3CDTF">2020-08-18T11:40:23Z</dcterms:created>
  <dcterms:modified xsi:type="dcterms:W3CDTF">2024-05-24T15:17:05Z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2024-05-24T15:16:50Z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88bca217-3bca-42bf-bbb9-5954fe5bd1b0</vt:lpwstr>
  </property>
  <property fmtid="{D5CDD505-2E9C-101B-9397-08002B2CF9AE}" pid="9" name="MSIP_Label_defa4170-0d19-0005-0004-bc88714345d2_ContentBits">
    <vt:lpwstr>0</vt:lpwstr>
  </property>
</Properties>
</file>