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28" y="90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207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743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5456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5863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111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08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709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262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8649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741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2967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097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5/24/2024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5/24/2024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24/05/2024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24/05/2024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19" y="1066800"/>
            <a:ext cx="9899281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gấc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C986C-A4F8-418A-AFB4-2D0902FA192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A687A7CB-DE4C-4062-AD19-244670621C8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46 ac ăc âc 13.1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C91874-E120-47DA-9E21-896FF007C59E}: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1D5217-3556-4D23-8DC9-F975C152319B}:3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F1AC8F-63D9-44D2-B6BD-8E315ABD1630}: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428BCC-4CD2-4191-BA89-7D6DB55241D4}: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978551-DD33-4070-B374-BF1000294CCA}:3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A99182-994F-4925-BCC3-37D691ABBEB4}:2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D59ABE-8D35-49AA-9435-5F02854EA433}: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69FC10-F4CA-4EC5-B714-B60CCBA95DB1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4A0064-7C9D-4987-AFFB-88B659311DD2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31E4DF-071A-4E7C-A068-80DDA662BD9D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FED0C1-67C6-4B26-A085-4320E36231C6}: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CE1A73-E84E-4372-BC0B-1CCE4932CC04}:3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3DDFE1-777B-40E6-B5CA-18C17E8EB087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5D110B-C9FA-4B4D-9876-C1320568786F}:3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642035-A449-4B62-BDD5-D7FC0990C1DA}:2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219</Words>
  <Application>Microsoft Office PowerPoint</Application>
  <PresentationFormat>Custom</PresentationFormat>
  <Paragraphs>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Arial</vt:lpstr>
      <vt:lpstr>Calibri</vt:lpstr>
      <vt:lpstr>Chivo Light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46 ac ăc âc 13.11</dc:title>
  <dc:creator>Admin</dc:creator>
  <cp:lastModifiedBy>Văn Ngọ</cp:lastModifiedBy>
  <cp:revision>95</cp:revision>
  <dcterms:created xsi:type="dcterms:W3CDTF">2020-07-22T10:07:09Z</dcterms:created>
  <dcterms:modified xsi:type="dcterms:W3CDTF">2024-05-24T15:20:05Z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2024-05-24T15:19:48Z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cc0cbe3d-08f6-479b-9906-bdac08861b8a</vt:lpwstr>
  </property>
  <property fmtid="{D5CDD505-2E9C-101B-9397-08002B2CF9AE}" pid="7" name="MSIP_Label_defa4170-0d19-0005-0004-bc88714345d2_ActionId">
    <vt:lpwstr>747a64a5-e3cf-4adc-93ab-542ba3bdb4ae</vt:lpwstr>
  </property>
  <property fmtid="{D5CDD505-2E9C-101B-9397-08002B2CF9AE}" pid="8" name="MSIP_Label_defa4170-0d19-0005-0004-bc88714345d2_ContentBits">
    <vt:lpwstr>0</vt:lpwstr>
  </property>
</Properties>
</file>