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8" r:id="rId12"/>
    <p:sldId id="300" r:id="rId13"/>
    <p:sldId id="258" r:id="rId14"/>
    <p:sldId id="260" r:id="rId15"/>
    <p:sldId id="306" r:id="rId16"/>
    <p:sldId id="299" r:id="rId17"/>
    <p:sldId id="259" r:id="rId18"/>
  </p:sldIdLst>
  <p:sldSz cx="11430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28" y="90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24/5/2024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95717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7466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853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1628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291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8575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455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744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0056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53572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16595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448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24/05/2024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24/05/2024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5/24/2024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24/05/2024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24/05/2024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24/05/2024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5/24/2024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24/05/2024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24/05/2024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24/05/2024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24/05/2024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24/05/2024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89045" y="1344666"/>
            <a:ext cx="7162800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395878" y="5938261"/>
            <a:ext cx="4924012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F1083-5706-4310-A725-3389B2A71E1A}"/>
              </a:ext>
            </a:extLst>
          </p:cNvPr>
          <p:cNvSpPr txBox="1"/>
          <p:nvPr/>
        </p:nvSpPr>
        <p:spPr>
          <a:xfrm>
            <a:off x="3124200" y="7374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FC1A0-8FF4-456B-9D89-8FF04E1FE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926036"/>
            <a:ext cx="9982200" cy="24721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C6188-AB11-4CD0-9908-A0FCB977160F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70A602-9973-44E5-A927-7E765C345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1161308"/>
            <a:ext cx="9344905" cy="5544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FA1D81-43C2-46B9-8CC6-9F927AC996C8}"/>
              </a:ext>
            </a:extLst>
          </p:cNvPr>
          <p:cNvSpPr/>
          <p:nvPr/>
        </p:nvSpPr>
        <p:spPr>
          <a:xfrm>
            <a:off x="1470579" y="1676400"/>
            <a:ext cx="990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38D87E-E082-406C-B45D-69908206389C}"/>
              </a:ext>
            </a:extLst>
          </p:cNvPr>
          <p:cNvSpPr/>
          <p:nvPr/>
        </p:nvSpPr>
        <p:spPr>
          <a:xfrm>
            <a:off x="888018" y="16764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13864C-3C2A-4335-9FD4-F8AF1FC22E7B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D615E-6C2A-4123-B2B7-C11F6429B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694" y="2438400"/>
            <a:ext cx="8124012" cy="434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0" y="914400"/>
            <a:ext cx="11430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oc</a:t>
            </a:r>
            <a:r>
              <a:rPr lang="en-SG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SG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uc</a:t>
            </a:r>
            <a:r>
              <a:rPr lang="en-SG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ưc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556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47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oc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ôc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uc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ưc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E7447-CC5F-4791-A905-A03B9E2C5F81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67CFE-2A54-4F2F-8CD1-786A3A1F5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09600"/>
            <a:ext cx="10668000" cy="5526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09EF1-9473-4E9B-9554-2E377F6A12B6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B3019-52E2-4DCC-BBAD-160DCC1C5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995" y="2286000"/>
            <a:ext cx="8902009" cy="3490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66052A-4ABE-437C-BDD4-3475897030AC}"/>
              </a:ext>
            </a:extLst>
          </p:cNvPr>
          <p:cNvSpPr/>
          <p:nvPr/>
        </p:nvSpPr>
        <p:spPr>
          <a:xfrm>
            <a:off x="1219200" y="171564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B94FB-CD7D-4AD8-93D1-0F8123BFC87C}"/>
              </a:ext>
            </a:extLst>
          </p:cNvPr>
          <p:cNvSpPr/>
          <p:nvPr/>
        </p:nvSpPr>
        <p:spPr>
          <a:xfrm>
            <a:off x="685800" y="1715645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67BFE-3E35-46DA-9691-B577686FF32F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FD76E-11E5-4FF0-AEA8-F2ACDFC33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300060"/>
            <a:ext cx="10439400" cy="2926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403634-F32C-4A29-8C56-0372A3D8AB38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023A2-1B97-4692-9AFA-34CDFAC9E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1" y="2590800"/>
            <a:ext cx="11218777" cy="2545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038DB3-DF68-417F-A9A5-B0C91882F659}"/>
              </a:ext>
            </a:extLst>
          </p:cNvPr>
          <p:cNvSpPr txBox="1"/>
          <p:nvPr/>
        </p:nvSpPr>
        <p:spPr>
          <a:xfrm>
            <a:off x="3124200" y="-368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5A4A20-F64E-41E6-8D38-A59950833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04685"/>
            <a:ext cx="10216863" cy="5592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29E6CB-E7FD-4C8C-95CC-A65CF713E02E}"/>
              </a:ext>
            </a:extLst>
          </p:cNvPr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AAED2-DBBC-475E-9ED2-6CC8478625D1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spc="300" dirty="0" err="1">
                <a:solidFill>
                  <a:prstClr val="black"/>
                </a:solidFill>
                <a:latin typeface="HP001 4 hàng" panose="020B0603050302020204" pitchFamily="34" charset="0"/>
              </a:rPr>
              <a:t>oc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3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ưc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8029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s</a:t>
            </a:r>
            <a:r>
              <a:rPr lang="en-SG" sz="3600" b="1" spc="300" dirty="0" err="1">
                <a:solidFill>
                  <a:prstClr val="black"/>
                </a:solidFill>
                <a:latin typeface="HP001 4 hàng" panose="020B0603050302020204" pitchFamily="34" charset="0"/>
              </a:rPr>
              <a:t>óc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  <a:r>
              <a:rPr kumimoji="0" lang="en-SG" sz="3600" b="1" i="0" u="none" strike="noStrike" kern="1200" cap="none" spc="3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ốc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xúc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mực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5F9B6-B2A3-4D9B-8B9C-789B15E9D47B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70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AE628F2C-A015-4CD9-A507-CB539A17D2BA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P-6\uFFFD{44A87FE5-6518-44B1-B20F-A499C7EE3CD9}&quot;,&quot;E:\\E-LEARNING\\SE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47 oc ôc uc ưc 141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6AFFB0-3FF8-477D-BB7B-DE9819126F4D}: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22C12B-8C20-4B57-B6B2-C6EDDC40462F}:3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6D4F84-7F85-4CFF-A045-212E7EF6CDA0}:2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F9F9A0-B73F-4386-9083-F827FEACCE0E}:2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346381-1E2E-46A7-8106-BA069C6A6BB7}:30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E705B7-E2C6-47C6-B47F-DE0E935540B6}:2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F84920-6CD4-412D-AB17-03E6BFBB9256}:2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8EBB4E-AEC5-476D-9DED-A7561EBA28CC}:2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E4F845-1C15-4D5D-8F7B-1B2CE8AACE03}:2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6898E4-FECD-41ED-BAD6-CDABDFF5DC0C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48C203-8A41-41B6-A23E-9288ACBA2018}:3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359A67-D433-4BC5-90AA-C170AF38B7AF}:3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590CD7-93FE-4159-9EE7-92E40371879A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80C625-F0BD-455C-A8DC-4C3B73CB37CE}:3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AC8ED9-EFF6-4F53-BE09-14C0C8A94294}:2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215</Words>
  <Application>Microsoft Office PowerPoint</Application>
  <PresentationFormat>Custom</PresentationFormat>
  <Paragraphs>58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.VnAvant</vt:lpstr>
      <vt:lpstr>Arial</vt:lpstr>
      <vt:lpstr>Calibri</vt:lpstr>
      <vt:lpstr>Chivo Light</vt:lpstr>
      <vt:lpstr>HP001 4 hàng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oc, ôc, uc, ưc.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47 oc ôc uc ưc 1410</dc:title>
  <dc:creator>Admin</dc:creator>
  <cp:lastModifiedBy>Văn Ngọ</cp:lastModifiedBy>
  <cp:revision>92</cp:revision>
  <dcterms:created xsi:type="dcterms:W3CDTF">2020-07-22T10:07:09Z</dcterms:created>
  <dcterms:modified xsi:type="dcterms:W3CDTF">2024-05-24T15:20:49Z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2024-05-24T15:20:31Z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cc0cbe3d-08f6-479b-9906-bdac08861b8a</vt:lpwstr>
  </property>
  <property fmtid="{D5CDD505-2E9C-101B-9397-08002B2CF9AE}" pid="7" name="MSIP_Label_defa4170-0d19-0005-0004-bc88714345d2_ActionId">
    <vt:lpwstr>e4df632a-8274-4893-be7f-5b58e9e86458</vt:lpwstr>
  </property>
  <property fmtid="{D5CDD505-2E9C-101B-9397-08002B2CF9AE}" pid="8" name="MSIP_Label_defa4170-0d19-0005-0004-bc88714345d2_ContentBits">
    <vt:lpwstr>0</vt:lpwstr>
  </property>
</Properties>
</file>