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97" r:id="rId3"/>
    <p:sldId id="286" r:id="rId4"/>
    <p:sldId id="272" r:id="rId5"/>
    <p:sldId id="289" r:id="rId6"/>
    <p:sldId id="290" r:id="rId7"/>
    <p:sldId id="270" r:id="rId8"/>
    <p:sldId id="271" r:id="rId9"/>
    <p:sldId id="291" r:id="rId10"/>
    <p:sldId id="292" r:id="rId11"/>
    <p:sldId id="293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78" d="100"/>
          <a:sy n="78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3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8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1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0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8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5/24/2024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5/24/2024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656109" y="5436408"/>
            <a:ext cx="406039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Hoàng Thị Sen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39431E2-E6DA-40D1-9A50-EC54A4FE511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5 Ôn tập ( 15-9-23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7E04F1-D331-42A6-9046-F85917D5004C}: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5AE918-3B0F-4CB0-AC71-47644B47CF3D}: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BCA3DD-0214-4052-A490-6D4AC5D0202F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07012F-5F35-4207-8D17-B42FE0F5DF32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F7D2CD-4230-4532-A627-8483343ADCFD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5E14C6-F6B8-4D12-80DD-A792AD4418DD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D2A6B5-197C-4388-831D-8AB041E329A1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8067D1-714B-4600-BAC5-D7578DF9E59F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2B2EE3-AA15-4048-AD16-DFAAFE024D74}: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1DBE64-318E-49E7-870B-98FE6CC2CC00}:29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</Words>
  <Application>Microsoft Office PowerPoint</Application>
  <PresentationFormat>On-screen Show (4:3)</PresentationFormat>
  <Paragraphs>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 Ôn tập ( 15-9-23)</dc:title>
  <dc:creator>Kim Duyen</dc:creator>
  <cp:lastModifiedBy>Văn Ngọ</cp:lastModifiedBy>
  <cp:revision>84</cp:revision>
  <dcterms:created xsi:type="dcterms:W3CDTF">2020-08-07T01:41:00Z</dcterms:created>
  <dcterms:modified xsi:type="dcterms:W3CDTF">2024-05-24T12:52:58Z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2024-05-24T12:52:23Z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6c1a667b-dfc4-434b-aaa7-74d270f96012</vt:lpwstr>
  </property>
  <property fmtid="{D5CDD505-2E9C-101B-9397-08002B2CF9AE}" pid="9" name="MSIP_Label_defa4170-0d19-0005-0004-bc88714345d2_ContentBits">
    <vt:lpwstr>0</vt:lpwstr>
  </property>
</Properties>
</file>