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307" r:id="rId11"/>
    <p:sldId id="308" r:id="rId12"/>
    <p:sldId id="309" r:id="rId13"/>
    <p:sldId id="270" r:id="rId14"/>
    <p:sldId id="27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15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7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74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70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1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32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0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1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1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76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41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2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73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5/24/2024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24/05/2024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24/05/2024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24/05/2024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24/05/2024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24/05/2024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656109" y="5436408"/>
            <a:ext cx="4060394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Hoàng Thị Sen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3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CEFC85F-DF10-4BFF-8014-8FBA3304CCC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6 O   o ( 19-9-23)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64ECBD-1D97-456C-9593-8A4C40D79ACE}:30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010FFD-F9F5-44BA-A725-5FD98D9B709A}: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E4E096-1AC4-4B75-8AF1-BDF893EFDFFD}:30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E35CB-B805-4D50-B629-9431AC87B8F6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DA9942-F2A4-4115-B0D7-FD8F981ADC0D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1EDB6B-B93B-4124-802B-1DAFA28FA5BE}:2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B4C34-1819-49D7-90A2-D073DA71B423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6CF222-6172-4F5C-A876-5689D9DF34C6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6CB3CB-2C2E-4C54-93E6-AA95B1C306E6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73262-8E85-462F-9295-7B1C9C2AB0F0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511FD3-6081-442F-8543-9831C868CA67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30F475-4B99-4CC2-B3C4-E6A3E1046020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26AC0B-D6EE-44B2-A906-CBF14D793B94}:287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39</Words>
  <Application>Microsoft Office PowerPoint</Application>
  <PresentationFormat>On-screen Show (4:3)</PresentationFormat>
  <Paragraphs>18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Tahoma</vt:lpstr>
      <vt:lpstr>Times New Roman</vt:lpstr>
      <vt:lpstr>VNI-Avo</vt:lpstr>
      <vt:lpstr>Office Theme</vt:lpstr>
      <vt:lpstr>Bạn nhỏ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 O   o ( 19-9-23)</dc:title>
  <dc:creator>Kim Duyen</dc:creator>
  <cp:lastModifiedBy>Văn Ngọ</cp:lastModifiedBy>
  <cp:revision>71</cp:revision>
  <dcterms:created xsi:type="dcterms:W3CDTF">2020-08-07T01:41:00Z</dcterms:created>
  <dcterms:modified xsi:type="dcterms:W3CDTF">2024-05-24T12:55:04Z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2024-05-24T12:53:16Z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f3c8d66a-d0c1-4f77-8b64-cd0fd2257493</vt:lpwstr>
  </property>
  <property fmtid="{D5CDD505-2E9C-101B-9397-08002B2CF9AE}" pid="9" name="MSIP_Label_defa4170-0d19-0005-0004-bc88714345d2_ContentBits">
    <vt:lpwstr>0</vt:lpwstr>
  </property>
</Properties>
</file>