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76" r:id="rId2"/>
    <p:sldId id="294" r:id="rId3"/>
    <p:sldId id="314" r:id="rId4"/>
    <p:sldId id="315" r:id="rId5"/>
    <p:sldId id="295" r:id="rId6"/>
    <p:sldId id="268" r:id="rId7"/>
    <p:sldId id="269" r:id="rId8"/>
    <p:sldId id="270" r:id="rId9"/>
    <p:sldId id="300" r:id="rId10"/>
    <p:sldId id="301" r:id="rId11"/>
    <p:sldId id="302" r:id="rId12"/>
    <p:sldId id="273" r:id="rId13"/>
    <p:sldId id="303" r:id="rId14"/>
    <p:sldId id="304" r:id="rId15"/>
    <p:sldId id="305" r:id="rId16"/>
    <p:sldId id="316" r:id="rId17"/>
    <p:sldId id="317" r:id="rId18"/>
    <p:sldId id="318" r:id="rId19"/>
    <p:sldId id="319" r:id="rId20"/>
    <p:sldId id="320" r:id="rId21"/>
    <p:sldId id="310" r:id="rId22"/>
    <p:sldId id="311" r:id="rId23"/>
    <p:sldId id="309" r:id="rId24"/>
    <p:sldId id="313" r:id="rId25"/>
    <p:sldId id="321" r:id="rId26"/>
  </p:sldIdLst>
  <p:sldSz cx="12192000" cy="6858000"/>
  <p:notesSz cx="6858000" cy="9144000"/>
  <p:embeddedFontLst>
    <p:embeddedFont>
      <p:font typeface="Bernard MT Condensed" panose="02050806060905020404" pitchFamily="18" charset="0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Cooper Black" panose="0208090404030B020404" pitchFamily="18" charset="0"/>
      <p:regular r:id="rId33"/>
    </p:embeddedFont>
    <p:embeddedFont>
      <p:font typeface="VNI-Baybuom" panose="020B0603050302020204" pitchFamily="34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13884-04C7-405F-961E-65347ED4BA4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39310-AE0B-40AD-8328-33F109505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9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18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6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95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50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04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49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2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1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76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71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2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37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09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94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7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54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0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2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74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41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8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39310-AE0B-40AD-8328-33F109505A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2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4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5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6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audio" Target="../media/audio7.wav"/><Relationship Id="rId11" Type="http://schemas.openxmlformats.org/officeDocument/2006/relationships/image" Target="../media/image20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8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2081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Thu Le zoo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2023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interesting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2292" name="Picture 4" descr="https://s.sachmem.vn/public/images/TA5T2SHS/U19-L2-2-3-d61d9d45436cc870bb012f05076da37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68" y="2608963"/>
            <a:ext cx="5881964" cy="39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7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https://s.sachmem.vn/public/images/TA5T2SHS/U19-L2-2-4-1ff4af3a140c5e952c0af23b6179b1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36" y="2513999"/>
            <a:ext cx="5881963" cy="39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Phu Quoc Island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beautiful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63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Lin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4910" y="2296863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6" y="1344364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6" y="3391241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Lin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1710" y="4285103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22138" y="36041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talk.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29509"/>
              </p:ext>
            </p:extLst>
          </p:nvPr>
        </p:nvGraphicFramePr>
        <p:xfrm>
          <a:off x="2364451" y="1237125"/>
          <a:ext cx="7438677" cy="4026768"/>
        </p:xfrm>
        <a:graphic>
          <a:graphicData uri="http://schemas.openxmlformats.org/drawingml/2006/table">
            <a:tbl>
              <a:tblPr/>
              <a:tblGrid>
                <a:gridCol w="7438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3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 did you go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went to </a:t>
                      </a:r>
                      <a:r>
                        <a:rPr lang="en-US" sz="2800" b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do you think of 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 more 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than I expected.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2625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8" y="444628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big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17466" y="4705258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wants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attractive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Ha Long Bay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619557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61454" y="457005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Intelligent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33605" y="4494188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Dam Sen Park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8" y="444628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17466" y="4705258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wants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Phu Quoc Island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1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619557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61454" y="457005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Intelligent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33605" y="4494188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Thu Le Zoo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4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I expected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I expect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I expecting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Nha Trang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beautiful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____________.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72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usually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very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more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299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Ha Noi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____ interesting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76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9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think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think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thinking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86678" y="3978403"/>
            <a:ext cx="5299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_____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Vietnamese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They’re more friendly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4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are you think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do you think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do you think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299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 Vietnamese food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They’re more delicious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2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more interesting than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interesting than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interesting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86678" y="3978403"/>
            <a:ext cx="5299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Cat Ba Island?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 _________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1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atractive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than atractive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than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299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Hue Imperia City?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 _________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20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1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647" y="1009595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expect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		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ttractive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delicious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189" y="352773"/>
            <a:ext cx="2592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7639" y="1009594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/ɪkˈspekt/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/ɪkˈsaɪtɪŋ/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/ˈbjuːtɪfl/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/ˈɪntrestɪŋ/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/əˈtræktɪv/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/dɪˈlɪʃəs/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/ˈfrendli/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5081" y="1009593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ợi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t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ưởng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Thú vị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Đẹp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 dẫn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 dẫn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 ngon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thiện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6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98429" y="692622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1.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2.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3.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4.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5.</a:t>
            </a:r>
          </a:p>
        </p:txBody>
      </p:sp>
      <p:sp>
        <p:nvSpPr>
          <p:cNvPr id="6" name="Hexagon 5"/>
          <p:cNvSpPr/>
          <p:nvPr/>
        </p:nvSpPr>
        <p:spPr>
          <a:xfrm>
            <a:off x="6947198" y="991316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6947198" y="2093505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/>
          <p:cNvSpPr/>
          <p:nvPr/>
        </p:nvSpPr>
        <p:spPr>
          <a:xfrm>
            <a:off x="6947198" y="3195694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6947198" y="429788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6947198" y="540007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16453" y="606491"/>
            <a:ext cx="33141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Hấp  dẫn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Thân thiện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Th</a:t>
            </a:r>
            <a:r>
              <a:rPr lang="vi-VN" sz="2400" b="1" dirty="0">
                <a:solidFill>
                  <a:srgbClr val="C00000"/>
                </a:solidFill>
                <a:latin typeface="Helvetica Neue"/>
              </a:rPr>
              <a:t>ơ</a:t>
            </a: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m ngon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Thú vị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Ch</a:t>
            </a:r>
            <a:r>
              <a:rPr lang="vi-VN" sz="2400" b="1" dirty="0">
                <a:solidFill>
                  <a:srgbClr val="C00000"/>
                </a:solidFill>
                <a:latin typeface="Helvetica Neue"/>
              </a:rPr>
              <a:t>ờ</a:t>
            </a: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 đ</a:t>
            </a:r>
            <a:r>
              <a:rPr lang="vi-VN" sz="2400" b="1" dirty="0">
                <a:solidFill>
                  <a:srgbClr val="C00000"/>
                </a:solidFill>
                <a:latin typeface="Helvetica Neue"/>
              </a:rPr>
              <a:t>ợi</a:t>
            </a:r>
            <a:endParaRPr lang="en-US" sz="24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5512" y="706299"/>
            <a:ext cx="18396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exciting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expect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interesting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friendly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delicious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853" y="629356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a.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b.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c.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d.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e.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20" y="1914794"/>
            <a:ext cx="782493" cy="1076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16" y="814023"/>
            <a:ext cx="786700" cy="10769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620" y="3015566"/>
            <a:ext cx="782493" cy="1076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9620" y="4116338"/>
            <a:ext cx="782493" cy="10811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9620" y="5221318"/>
            <a:ext cx="782493" cy="108118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969124" y="1524000"/>
            <a:ext cx="2286000" cy="277388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884808" y="1524000"/>
            <a:ext cx="2370316" cy="190738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901767" y="2637257"/>
            <a:ext cx="2254595" cy="245637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926924" y="2622729"/>
            <a:ext cx="2225303" cy="199997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200703" y="3656620"/>
            <a:ext cx="2054421" cy="215005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56361" y="35145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Look and match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3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34701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34818 0.4775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4818 -0.3257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34714 -0.3338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34922 -0.3261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4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7529" y="1480296"/>
            <a:ext cx="11144573" cy="3562351"/>
            <a:chOff x="0" y="157957"/>
            <a:chExt cx="17459325" cy="4619626"/>
          </a:xfrm>
        </p:grpSpPr>
        <p:pic>
          <p:nvPicPr>
            <p:cNvPr id="9217" name="Picture 1" descr="https://s.sachmem.vn/public/images/v2/TA5T2SHS/U19-L2-1-a_4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57"/>
              <a:ext cx="78009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s://s.sachmem.vn/public/images/v2/TA5T2SHS/U19-L2-1-b_5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075" y="157957"/>
              <a:ext cx="9620250" cy="461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45812" y="1757295"/>
            <a:ext cx="242991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did you do yesterday?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65742" y="4488649"/>
            <a:ext cx="41148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 visited Tran Quoc Pagoda.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030201" y="1685256"/>
            <a:ext cx="41148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is it?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325448" y="4082136"/>
            <a:ext cx="316383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on an island in the middle of West Lake.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3117274" y="5239734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335961" y="5247607"/>
            <a:ext cx="365759" cy="36576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3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24086" y="1327355"/>
            <a:ext cx="11581102" cy="4556826"/>
            <a:chOff x="652463" y="1241425"/>
            <a:chExt cx="16630650" cy="6543676"/>
          </a:xfrm>
        </p:grpSpPr>
        <p:pic>
          <p:nvPicPr>
            <p:cNvPr id="5" name="Picture 7" descr="https://s.sachmem.vn/public/images/v2/TA5T2SHS/U19-L2-1-c_5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63" y="1241425"/>
              <a:ext cx="9105900" cy="6543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https://s.sachmem.vn/public/images/v2/TA5T2SHS/U19-L2-1-d_5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938" y="1241425"/>
              <a:ext cx="8639175" cy="654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245629" y="1474839"/>
            <a:ext cx="41148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797855" y="4953167"/>
            <a:ext cx="286552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more beautiful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than I expected.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3345" y="1457472"/>
            <a:ext cx="437139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 pagoda is really beautiful. I enjoyed the visit very much.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0906" y="5026450"/>
            <a:ext cx="2872244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 great. I think I'll visit it one day.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062749" y="5326071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0328148" y="5279123"/>
            <a:ext cx="365759" cy="36576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Ha Long Bay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178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attractive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2289" name="Picture 1" descr="https://s.sachmem.vn/public/images/TA5T2SHS/U19-L2-2-1-719d8d9c7c28f943158dbbf9ab34a6f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27" y="2627381"/>
            <a:ext cx="5881963" cy="39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1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Dam Sen Park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exciting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2291" name="Picture 3" descr="https://s.sachmem.vn/public/images/TA5T2SHS/U19-L2-2-2-c5f87f2f9e521103c2df224ba405a13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12" y="2581566"/>
            <a:ext cx="5881963" cy="39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3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BDA2057D-DD3F-48D1-B926-8A26C452C9F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HA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E5-Unit 19.2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A83410-3F6A-4606-8BE0-C1C7905D5ED4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ADFDA2-BBC8-4DA1-92C3-19EDA4127582}: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3207AB-E606-47F1-88FC-BA25E9F22A99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6160BC-2160-434A-BA46-7A26D31D1436}:3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231C32-6B7A-4ECC-85C1-F57890D93277}:3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BA75DC-03A0-4460-B027-D512346CB198}:3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C3041-BE0A-4843-BEE9-441DF6509B48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1DB284-C399-4D60-BF18-42E5415E77BF}:3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988ED8-C7FF-4D26-A347-DEB55A566BC9}:30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76B461-D463-4291-A5CB-8F62587A1B1D}:3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150158-E5D9-4873-A91A-5C8F5AEA6BF6}:2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BF298-1199-40B1-8125-FA04CC8068C9}:3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005EAC-B6CE-4B6A-8179-0E6AC4ED6E80}:3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07BC7F-C48D-4357-AD50-DD15336AD4FB}:3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8CB420-8E56-4A7A-B8F7-9759DB90D4A5}:3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B7D454-14CC-4BEE-8C23-D4A165CA2845}:3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845E42-59FA-4F76-A49F-C0499E19C020}:3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53D180-825E-4626-85C3-DE71A035688A}:3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B9C6C3-E36A-4C1C-8628-A9399E597238}:30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E74092-3EC2-4280-A892-C15829169A7B}:3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1B9C9F-BFB0-435A-9EE7-1C09313AA908}:3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CDAD69-2092-496B-A961-ADFF4085D295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AA66BD-5FD6-489C-BD4A-CB0BB5A8294F}:3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F4B052-8F85-40FF-A391-DAFFF9ECB7AB}: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16BCDF-CF73-4444-99B2-5E3CC6E1405D}: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593</Words>
  <Application>Microsoft Office PowerPoint</Application>
  <PresentationFormat>Widescreen</PresentationFormat>
  <Paragraphs>188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Century Gothic</vt:lpstr>
      <vt:lpstr>Cooper Black</vt:lpstr>
      <vt:lpstr>Helvetica Neue</vt:lpstr>
      <vt:lpstr>Bernard MT Condensed</vt:lpstr>
      <vt:lpstr>Arial</vt:lpstr>
      <vt:lpstr>Calibri</vt:lpstr>
      <vt:lpstr>VNI-Baybuom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E5-Unit 19.2</dc:title>
  <dc:creator>Windows User</dc:creator>
  <cp:lastModifiedBy>Văn Ngọ</cp:lastModifiedBy>
  <cp:revision>95</cp:revision>
  <dcterms:created xsi:type="dcterms:W3CDTF">2021-02-09T08:35:23Z</dcterms:created>
  <dcterms:modified xsi:type="dcterms:W3CDTF">2024-05-24T16:30:31Z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2024-05-24T16:28:23Z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cc0cbe3d-08f6-479b-9906-bdac08861b8a</vt:lpwstr>
  </property>
  <property fmtid="{D5CDD505-2E9C-101B-9397-08002B2CF9AE}" pid="7" name="MSIP_Label_defa4170-0d19-0005-0004-bc88714345d2_ActionId">
    <vt:lpwstr>01f9e0ba-eb6f-43e8-901c-49959a8831a3</vt:lpwstr>
  </property>
  <property fmtid="{D5CDD505-2E9C-101B-9397-08002B2CF9AE}" pid="8" name="MSIP_Label_defa4170-0d19-0005-0004-bc88714345d2_ContentBits">
    <vt:lpwstr>0</vt:lpwstr>
  </property>
</Properties>
</file>