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5"/>
  </p:notesMasterIdLst>
  <p:sldIdLst>
    <p:sldId id="257" r:id="rId5"/>
    <p:sldId id="374" r:id="rId6"/>
    <p:sldId id="375" r:id="rId7"/>
    <p:sldId id="376" r:id="rId8"/>
    <p:sldId id="377" r:id="rId9"/>
    <p:sldId id="298" r:id="rId10"/>
    <p:sldId id="259" r:id="rId11"/>
    <p:sldId id="378" r:id="rId12"/>
    <p:sldId id="379" r:id="rId13"/>
    <p:sldId id="380" r:id="rId14"/>
    <p:sldId id="381" r:id="rId15"/>
    <p:sldId id="382" r:id="rId16"/>
    <p:sldId id="383" r:id="rId17"/>
    <p:sldId id="299" r:id="rId18"/>
    <p:sldId id="300" r:id="rId19"/>
    <p:sldId id="301" r:id="rId20"/>
    <p:sldId id="302" r:id="rId21"/>
    <p:sldId id="304" r:id="rId22"/>
    <p:sldId id="318"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24/5/2024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24/05/2024</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5863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50513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751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2872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3756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0923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14491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597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3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23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42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424814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2.png"/><Relationship Id="rId3" Type="http://schemas.openxmlformats.org/officeDocument/2006/relationships/slideLayout" Target="../slideLayouts/slideLayout23.xml"/><Relationship Id="rId7" Type="http://schemas.openxmlformats.org/officeDocument/2006/relationships/image" Target="../media/image39.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5.wdp"/><Relationship Id="rId4" Type="http://schemas.openxmlformats.org/officeDocument/2006/relationships/image" Target="../media/image37.jpg"/><Relationship Id="rId9" Type="http://schemas.openxmlformats.org/officeDocument/2006/relationships/image" Target="../media/image40.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8.xml"/><Relationship Id="rId3" Type="http://schemas.openxmlformats.org/officeDocument/2006/relationships/image" Target="../media/image37.jpg"/><Relationship Id="rId7" Type="http://schemas.microsoft.com/office/2007/relationships/hdphoto" Target="../media/hdphoto7.wdp"/><Relationship Id="rId12" Type="http://schemas.openxmlformats.org/officeDocument/2006/relationships/slide" Target="slide17.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slide" Target="slide16.xml"/><Relationship Id="rId5" Type="http://schemas.microsoft.com/office/2007/relationships/hdphoto" Target="../media/hdphoto4.wdp"/><Relationship Id="rId10" Type="http://schemas.openxmlformats.org/officeDocument/2006/relationships/slide" Target="slide15.xml"/><Relationship Id="rId4" Type="http://schemas.openxmlformats.org/officeDocument/2006/relationships/image" Target="../media/image39.png"/><Relationship Id="rId9" Type="http://schemas.microsoft.com/office/2007/relationships/hdphoto" Target="../media/hdphoto6.wdp"/><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slide" Target="slide1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4.xml"/><Relationship Id="rId5" Type="http://schemas.microsoft.com/office/2007/relationships/hdphoto" Target="../media/hdphoto3.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4.xml"/><Relationship Id="rId5" Type="http://schemas.microsoft.com/office/2007/relationships/hdphoto" Target="../media/hdphoto3.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 Id="rId5" Type="http://schemas.openxmlformats.org/officeDocument/2006/relationships/image" Target="../media/image42.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5.xml"/><Relationship Id="rId18" Type="http://schemas.openxmlformats.org/officeDocument/2006/relationships/image" Target="../media/image20.png"/><Relationship Id="rId3" Type="http://schemas.openxmlformats.org/officeDocument/2006/relationships/tags" Target="../tags/tag1.xml"/><Relationship Id="rId7" Type="http://schemas.openxmlformats.org/officeDocument/2006/relationships/image" Target="../media/image15.png"/><Relationship Id="rId12" Type="http://schemas.microsoft.com/office/2007/relationships/hdphoto" Target="../media/hdphoto2.wdp"/><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slide" Target="slide3.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notesSlide" Target="../notesSlides/notesSlide1.xml"/><Relationship Id="rId15" Type="http://schemas.openxmlformats.org/officeDocument/2006/relationships/slide" Target="slide4.xml"/><Relationship Id="rId10" Type="http://schemas.microsoft.com/office/2007/relationships/hdphoto" Target="../media/hdphoto1.wdp"/><Relationship Id="rId19" Type="http://schemas.openxmlformats.org/officeDocument/2006/relationships/image" Target="../media/image21.png"/><Relationship Id="rId4" Type="http://schemas.openxmlformats.org/officeDocument/2006/relationships/slideLayout" Target="../slideLayouts/slideLayout12.xml"/><Relationship Id="rId9" Type="http://schemas.openxmlformats.org/officeDocument/2006/relationships/image" Target="../media/image16.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5.png"/><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slide" Target="slide2.xml"/><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24.png"/><Relationship Id="rId12"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24.png"/><Relationship Id="rId12"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819</Words>
  <Application>Microsoft Office PowerPoint</Application>
  <PresentationFormat>Widescreen</PresentationFormat>
  <Paragraphs>78</Paragraphs>
  <Slides>20</Slides>
  <Notes>7</Notes>
  <HiddenSlides>0</HiddenSlides>
  <MMClips>3</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20</vt:i4>
      </vt:variant>
    </vt:vector>
  </HeadingPairs>
  <TitlesOfParts>
    <vt:vector size="42" baseType="lpstr">
      <vt:lpstr>宋体</vt:lpstr>
      <vt:lpstr>#9Slide07 Cadena</vt:lpstr>
      <vt:lpstr>#9Slide07 IcielSoup of Justice</vt:lpstr>
      <vt:lpstr>Arial</vt:lpstr>
      <vt:lpstr>Arial-Rounded</vt:lpstr>
      <vt:lpstr>Calibri</vt:lpstr>
      <vt:lpstr>Calibri Light</vt:lpstr>
      <vt:lpstr>Cambria</vt:lpstr>
      <vt:lpstr>等线</vt:lpstr>
      <vt:lpstr>inpin heiti</vt:lpstr>
      <vt:lpstr>Tahoma</vt:lpstr>
      <vt:lpstr>Times New Roman</vt:lpstr>
      <vt:lpstr>UTM Showcard</vt:lpstr>
      <vt:lpstr>字魂100号-方方先锋体</vt:lpstr>
      <vt:lpstr>字魂151号-联盟综艺体</vt:lpstr>
      <vt:lpstr>字魂17号-萌趣果冻体</vt:lpstr>
      <vt:lpstr>字魂58号-创中黑</vt:lpstr>
      <vt:lpstr>阿里妈妈刀隶体</vt: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2023-10-12T06:24:52Z</dcterms:created>
  <dcterms:modified xsi:type="dcterms:W3CDTF">2024-05-24T14:07:18Z</dcterms:modified>
</cp:coreProperties>
</file>