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09728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242" y="90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DDC0E-FF74-4A7A-98CA-61C840D8BC89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9822B-09AD-42A1-B51D-8B76DCADD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658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9822B-09AD-42A1-B51D-8B76DCADDE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0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9822B-09AD-42A1-B51D-8B76DCADDE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59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9822B-09AD-42A1-B51D-8B76DCADDE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60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9822B-09AD-42A1-B51D-8B76DCADDE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09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9822B-09AD-42A1-B51D-8B76DCADDE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36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9822B-09AD-42A1-B51D-8B76DCADDE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36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9822B-09AD-42A1-B51D-8B76DCADDEC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503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9822B-09AD-42A1-B51D-8B76DCADDEC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105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9822B-09AD-42A1-B51D-8B76DCADDEC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3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9822B-09AD-42A1-B51D-8B76DCADDEC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3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9822B-09AD-42A1-B51D-8B76DCADDEC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64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9822B-09AD-42A1-B51D-8B76DCADDE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319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9822B-09AD-42A1-B51D-8B76DCADDEC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609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9822B-09AD-42A1-B51D-8B76DCADDEC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31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9822B-09AD-42A1-B51D-8B76DCADDE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40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9822B-09AD-42A1-B51D-8B76DCADDE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08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9822B-09AD-42A1-B51D-8B76DCADDE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8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9822B-09AD-42A1-B51D-8B76DCADDE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192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9822B-09AD-42A1-B51D-8B76DCADDE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02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9822B-09AD-42A1-B51D-8B76DCADDE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94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9822B-09AD-42A1-B51D-8B76DCADDE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09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532423D-8F40-4A11-B2B7-1CB7E857C82D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media6.wav"/><Relationship Id="rId7" Type="http://schemas.openxmlformats.org/officeDocument/2006/relationships/image" Target="../media/image2.gif"/><Relationship Id="rId2" Type="http://schemas.microsoft.com/office/2007/relationships/media" Target="../media/media6.wav"/><Relationship Id="rId1" Type="http://schemas.openxmlformats.org/officeDocument/2006/relationships/tags" Target="../tags/tag11.xml"/><Relationship Id="rId6" Type="http://schemas.openxmlformats.org/officeDocument/2006/relationships/image" Target="../media/image19.jpe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7.wav"/><Relationship Id="rId7" Type="http://schemas.openxmlformats.org/officeDocument/2006/relationships/image" Target="../media/image2.gif"/><Relationship Id="rId2" Type="http://schemas.microsoft.com/office/2007/relationships/media" Target="../media/media7.wav"/><Relationship Id="rId1" Type="http://schemas.openxmlformats.org/officeDocument/2006/relationships/tags" Target="../tags/tag12.xml"/><Relationship Id="rId6" Type="http://schemas.openxmlformats.org/officeDocument/2006/relationships/image" Target="../media/image19.jpe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media8.wav"/><Relationship Id="rId7" Type="http://schemas.openxmlformats.org/officeDocument/2006/relationships/image" Target="../media/image2.gif"/><Relationship Id="rId2" Type="http://schemas.microsoft.com/office/2007/relationships/media" Target="../media/media8.wav"/><Relationship Id="rId1" Type="http://schemas.openxmlformats.org/officeDocument/2006/relationships/tags" Target="../tags/tag13.xml"/><Relationship Id="rId6" Type="http://schemas.openxmlformats.org/officeDocument/2006/relationships/image" Target="../media/image19.jpe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media5.wav"/><Relationship Id="rId7" Type="http://schemas.openxmlformats.org/officeDocument/2006/relationships/image" Target="../media/image2.gif"/><Relationship Id="rId2" Type="http://schemas.microsoft.com/office/2007/relationships/media" Target="../media/media5.wav"/><Relationship Id="rId1" Type="http://schemas.openxmlformats.org/officeDocument/2006/relationships/tags" Target="../tags/tag14.xml"/><Relationship Id="rId6" Type="http://schemas.openxmlformats.org/officeDocument/2006/relationships/image" Target="../media/image19.jpe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22.gif"/><Relationship Id="rId5" Type="http://schemas.openxmlformats.org/officeDocument/2006/relationships/image" Target="../media/image2.gif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media2.mp3"/><Relationship Id="rId7" Type="http://schemas.openxmlformats.org/officeDocument/2006/relationships/image" Target="../media/image2.gif"/><Relationship Id="rId2" Type="http://schemas.microsoft.com/office/2007/relationships/media" Target="../media/media2.mp3"/><Relationship Id="rId1" Type="http://schemas.openxmlformats.org/officeDocument/2006/relationships/tags" Target="../tags/tag17.xml"/><Relationship Id="rId6" Type="http://schemas.openxmlformats.org/officeDocument/2006/relationships/image" Target="../media/image32.jpe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media2.mp3"/><Relationship Id="rId7" Type="http://schemas.openxmlformats.org/officeDocument/2006/relationships/image" Target="../media/image2.gif"/><Relationship Id="rId2" Type="http://schemas.microsoft.com/office/2007/relationships/media" Target="../media/media2.mp3"/><Relationship Id="rId1" Type="http://schemas.openxmlformats.org/officeDocument/2006/relationships/tags" Target="../tags/tag19.xml"/><Relationship Id="rId6" Type="http://schemas.openxmlformats.org/officeDocument/2006/relationships/image" Target="../media/image32.jpe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media2.mp3"/><Relationship Id="rId7" Type="http://schemas.openxmlformats.org/officeDocument/2006/relationships/image" Target="../media/image36.png"/><Relationship Id="rId2" Type="http://schemas.microsoft.com/office/2007/relationships/media" Target="../media/media2.mp3"/><Relationship Id="rId1" Type="http://schemas.openxmlformats.org/officeDocument/2006/relationships/tags" Target="../tags/tag21.xml"/><Relationship Id="rId6" Type="http://schemas.openxmlformats.org/officeDocument/2006/relationships/image" Target="../media/image32.jpe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2.gif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2.gif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.gif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5.xml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3.png"/><Relationship Id="rId5" Type="http://schemas.openxmlformats.org/officeDocument/2006/relationships/audio" Target="../media/media2.mp3"/><Relationship Id="rId10" Type="http://schemas.openxmlformats.org/officeDocument/2006/relationships/image" Target="../media/image22.gif"/><Relationship Id="rId4" Type="http://schemas.microsoft.com/office/2007/relationships/media" Target="../media/media2.mp3"/><Relationship Id="rId9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.gif"/><Relationship Id="rId5" Type="http://schemas.openxmlformats.org/officeDocument/2006/relationships/image" Target="../media/image24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media3.wav"/><Relationship Id="rId7" Type="http://schemas.openxmlformats.org/officeDocument/2006/relationships/image" Target="../media/image2.gif"/><Relationship Id="rId2" Type="http://schemas.microsoft.com/office/2007/relationships/media" Target="../media/media3.wav"/><Relationship Id="rId1" Type="http://schemas.openxmlformats.org/officeDocument/2006/relationships/tags" Target="../tags/tag8.xml"/><Relationship Id="rId6" Type="http://schemas.openxmlformats.org/officeDocument/2006/relationships/image" Target="../media/image19.jpe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4.wav"/><Relationship Id="rId7" Type="http://schemas.openxmlformats.org/officeDocument/2006/relationships/image" Target="../media/image2.gif"/><Relationship Id="rId2" Type="http://schemas.microsoft.com/office/2007/relationships/media" Target="../media/media4.wav"/><Relationship Id="rId1" Type="http://schemas.openxmlformats.org/officeDocument/2006/relationships/tags" Target="../tags/tag9.xml"/><Relationship Id="rId6" Type="http://schemas.openxmlformats.org/officeDocument/2006/relationships/image" Target="../media/image19.jpe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media5.wav"/><Relationship Id="rId7" Type="http://schemas.openxmlformats.org/officeDocument/2006/relationships/image" Target="../media/image2.gif"/><Relationship Id="rId2" Type="http://schemas.microsoft.com/office/2007/relationships/media" Target="../media/media5.wav"/><Relationship Id="rId1" Type="http://schemas.openxmlformats.org/officeDocument/2006/relationships/tags" Target="../tags/tag10.xml"/><Relationship Id="rId6" Type="http://schemas.openxmlformats.org/officeDocument/2006/relationships/image" Target="../media/image19.jpe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6">
            <a:lum contrast="20000"/>
          </a:blip>
          <a:srcRect l="40892" t="17908" r="42036" b="58302"/>
          <a:stretch/>
        </p:blipFill>
        <p:spPr>
          <a:xfrm>
            <a:off x="6200640" y="285840"/>
            <a:ext cx="4214880" cy="1982520"/>
          </a:xfrm>
          <a:prstGeom prst="rect">
            <a:avLst/>
          </a:prstGeom>
          <a:ln w="0">
            <a:noFill/>
          </a:ln>
        </p:spPr>
      </p:pic>
      <p:sp>
        <p:nvSpPr>
          <p:cNvPr id="47" name="Rectangle 5"/>
          <p:cNvSpPr/>
          <p:nvPr/>
        </p:nvSpPr>
        <p:spPr>
          <a:xfrm>
            <a:off x="6486480" y="2286000"/>
            <a:ext cx="4029120" cy="60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TIẾT 31 CHỦ ĐỀ 8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Rectangle 5"/>
          <p:cNvSpPr/>
          <p:nvPr/>
        </p:nvSpPr>
        <p:spPr>
          <a:xfrm>
            <a:off x="5702400" y="5929200"/>
            <a:ext cx="51116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C00000"/>
                </a:solidFill>
                <a:latin typeface="Cambria"/>
                <a:ea typeface="Times New Roman"/>
              </a:rPr>
              <a:t>Vũ Thị Tuyết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9" name="Picture 12" descr="D:\GIÁO ÁN 1 2020-2021\HÌNH SOẠN GIÁO ÁN\Học hát\Lớp 1 thân yêu\Các bạn nhỏ vui ca nhảy múa_HTS.png"/>
          <p:cNvPicPr/>
          <p:nvPr/>
        </p:nvPicPr>
        <p:blipFill>
          <a:blip r:embed="rId7"/>
          <a:srcRect l="3135" r="4390"/>
          <a:stretch/>
        </p:blipFill>
        <p:spPr>
          <a:xfrm>
            <a:off x="6200640" y="3780000"/>
            <a:ext cx="4214880" cy="2292120"/>
          </a:xfrm>
          <a:prstGeom prst="rect">
            <a:avLst/>
          </a:prstGeom>
          <a:ln w="0">
            <a:noFill/>
          </a:ln>
        </p:spPr>
      </p:pic>
      <p:sp>
        <p:nvSpPr>
          <p:cNvPr id="50" name="Rectangle 5"/>
          <p:cNvSpPr/>
          <p:nvPr/>
        </p:nvSpPr>
        <p:spPr>
          <a:xfrm>
            <a:off x="5557680" y="2857680"/>
            <a:ext cx="528660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VUI ĐÓN HÈ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63" name="Rectangle 3"/>
          <p:cNvSpPr/>
          <p:nvPr/>
        </p:nvSpPr>
        <p:spPr>
          <a:xfrm>
            <a:off x="4486320" y="984240"/>
            <a:ext cx="195084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3 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4" name="Rectangle 6"/>
          <p:cNvSpPr/>
          <p:nvPr/>
        </p:nvSpPr>
        <p:spPr>
          <a:xfrm>
            <a:off x="6215040" y="27612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5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9" descr="D:\GIÁO ÁN 1 2020-2021\HÌNH SOẠN GIÁO ÁN\Học hát\NGOI SAO LAP LANH\Picture1 - Copy.jpg"/>
          <p:cNvPicPr/>
          <p:nvPr/>
        </p:nvPicPr>
        <p:blipFill>
          <a:blip r:embed="rId8"/>
          <a:srcRect t="49328" r="49324" b="31054"/>
          <a:stretch/>
        </p:blipFill>
        <p:spPr>
          <a:xfrm>
            <a:off x="1477800" y="2352600"/>
            <a:ext cx="8115480" cy="204012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9" descr="THƯ VIỆN ẢNH: ẢNH ĐỘNG NGÔI SAO"/>
          <p:cNvPicPr/>
          <p:nvPr/>
        </p:nvPicPr>
        <p:blipFill>
          <a:blip r:embed="rId9"/>
          <a:stretch/>
        </p:blipFill>
        <p:spPr>
          <a:xfrm>
            <a:off x="3614760" y="1128600"/>
            <a:ext cx="1224000" cy="103032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29208" y="11598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72" name="Rectangle 6"/>
          <p:cNvSpPr/>
          <p:nvPr/>
        </p:nvSpPr>
        <p:spPr>
          <a:xfrm>
            <a:off x="6278400" y="291960"/>
            <a:ext cx="505800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77" name="Rectangle 3"/>
          <p:cNvSpPr/>
          <p:nvPr/>
        </p:nvSpPr>
        <p:spPr>
          <a:xfrm>
            <a:off x="4486320" y="1071720"/>
            <a:ext cx="195084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4 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8" name="Picture 11" descr="D:\GIÁO ÁN 1 2020-2021\HÌNH SOẠN GIÁO ÁN\Học hát\NGOI SAO LAP LANH\Picture1 - Copy - Copy (2).jpg"/>
          <p:cNvPicPr/>
          <p:nvPr/>
        </p:nvPicPr>
        <p:blipFill>
          <a:blip r:embed="rId8">
            <a:grayscl/>
          </a:blip>
          <a:srcRect t="62891" r="5302"/>
          <a:stretch/>
        </p:blipFill>
        <p:spPr>
          <a:xfrm>
            <a:off x="1820880" y="2430360"/>
            <a:ext cx="7769160" cy="223200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19" descr="THƯ VIỆN ẢNH: ẢNH ĐỘNG NGÔI SAO"/>
          <p:cNvPicPr/>
          <p:nvPr/>
        </p:nvPicPr>
        <p:blipFill>
          <a:blip r:embed="rId9"/>
          <a:stretch/>
        </p:blipFill>
        <p:spPr>
          <a:xfrm>
            <a:off x="3614760" y="1128600"/>
            <a:ext cx="1224000" cy="1030320"/>
          </a:xfrm>
          <a:prstGeom prst="rect">
            <a:avLst/>
          </a:prstGeom>
          <a:ln w="0"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98677" y="118021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8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82" name="Rectangle 3"/>
          <p:cNvSpPr/>
          <p:nvPr/>
        </p:nvSpPr>
        <p:spPr>
          <a:xfrm>
            <a:off x="4133880" y="1123920"/>
            <a:ext cx="272088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3 + 4 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9" descr="THƯ VIỆN ẢNH: ẢNH ĐỘNG NGÔI SAO"/>
          <p:cNvPicPr/>
          <p:nvPr/>
        </p:nvPicPr>
        <p:blipFill>
          <a:blip r:embed="rId8"/>
          <a:stretch/>
        </p:blipFill>
        <p:spPr>
          <a:xfrm>
            <a:off x="3398760" y="1128600"/>
            <a:ext cx="1224000" cy="103032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9" descr="D:\GIÁO ÁN 1 2020-2021\HÌNH SOẠN GIÁO ÁN\Học hát\NGOI SAO LAP LANH\Picture1 - Copy.jpg"/>
          <p:cNvPicPr/>
          <p:nvPr/>
        </p:nvPicPr>
        <p:blipFill>
          <a:blip r:embed="rId9"/>
          <a:srcRect t="49118" b="30685"/>
          <a:stretch/>
        </p:blipFill>
        <p:spPr>
          <a:xfrm>
            <a:off x="695160" y="2590920"/>
            <a:ext cx="9779040" cy="149220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32800" y="146072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9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91" name="Rectangle 6"/>
          <p:cNvSpPr/>
          <p:nvPr/>
        </p:nvSpPr>
        <p:spPr>
          <a:xfrm>
            <a:off x="3921120" y="1052640"/>
            <a:ext cx="307332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5 + 6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9" descr="D:\GIÁO ÁN 1 2020-2021\HÌNH SOẠN GIÁO ÁN\Học hát\NGOI SAO LAP LANH\Picture1 - Copy.jpg"/>
          <p:cNvPicPr/>
          <p:nvPr/>
        </p:nvPicPr>
        <p:blipFill>
          <a:blip r:embed="rId8"/>
          <a:srcRect t="27149" b="50888"/>
          <a:stretch/>
        </p:blipFill>
        <p:spPr>
          <a:xfrm>
            <a:off x="693720" y="2492280"/>
            <a:ext cx="9801360" cy="203688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19" descr="THƯ VIỆN ẢNH: ẢNH ĐỘNG NGÔI SAO"/>
          <p:cNvPicPr/>
          <p:nvPr/>
        </p:nvPicPr>
        <p:blipFill>
          <a:blip r:embed="rId9"/>
          <a:stretch/>
        </p:blipFill>
        <p:spPr>
          <a:xfrm>
            <a:off x="3308400" y="1071720"/>
            <a:ext cx="1225440" cy="1029960"/>
          </a:xfrm>
          <a:prstGeom prst="rect">
            <a:avLst/>
          </a:prstGeom>
          <a:ln w="0">
            <a:noFill/>
          </a:ln>
        </p:spPr>
      </p:pic>
      <p:pic>
        <p:nvPicPr>
          <p:cNvPr id="2" name="CÂU 5,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8600" y="12819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Picture 9" descr="D:\GIÁO ÁN 1 2020-2021\HÌNH SOẠN GIÁO ÁN\Học hát\NGOI SAO LAP LANH\Picture1 - Copy.jpg"/>
          <p:cNvPicPr/>
          <p:nvPr/>
        </p:nvPicPr>
        <p:blipFill>
          <a:blip r:embed="rId4"/>
          <a:srcRect t="3876" b="8870"/>
          <a:stretch/>
        </p:blipFill>
        <p:spPr>
          <a:xfrm>
            <a:off x="372960" y="219240"/>
            <a:ext cx="10328400" cy="6449760"/>
          </a:xfrm>
          <a:prstGeom prst="rect">
            <a:avLst/>
          </a:prstGeom>
          <a:ln w="0">
            <a:noFill/>
          </a:ln>
        </p:spPr>
      </p:pic>
      <p:sp>
        <p:nvSpPr>
          <p:cNvPr id="299" name="Rectangle 3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19" descr="THƯ VIỆN ẢNH: ẢNH ĐỘNG NGÔI SAO"/>
          <p:cNvPicPr/>
          <p:nvPr/>
        </p:nvPicPr>
        <p:blipFill>
          <a:blip r:embed="rId6"/>
          <a:stretch/>
        </p:blipFill>
        <p:spPr>
          <a:xfrm>
            <a:off x="4046400" y="958680"/>
            <a:ext cx="1224000" cy="1030320"/>
          </a:xfrm>
          <a:prstGeom prst="rect">
            <a:avLst/>
          </a:prstGeom>
          <a:ln w="0"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Picture 10" descr="Kết quả hình ảnh cho nền powerpoint đẹp"/>
          <p:cNvPicPr/>
          <p:nvPr/>
        </p:nvPicPr>
        <p:blipFill>
          <a:blip r:embed="rId4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6" descr="ag00373_"/>
          <p:cNvPicPr/>
          <p:nvPr/>
        </p:nvPicPr>
        <p:blipFill>
          <a:blip r:embed="rId5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1"/>
          <p:cNvPicPr/>
          <p:nvPr/>
        </p:nvPicPr>
        <p:blipFill>
          <a:blip r:embed="rId6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308" name="Rectangle 1"/>
          <p:cNvSpPr/>
          <p:nvPr/>
        </p:nvSpPr>
        <p:spPr>
          <a:xfrm>
            <a:off x="2399400" y="2286000"/>
            <a:ext cx="6139080" cy="230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HÁT KẾT HỢP</a:t>
            </a:r>
            <a:endParaRPr lang="en-US" sz="7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NHẠC ĐỆM</a:t>
            </a:r>
            <a:endParaRPr lang="en-US" sz="7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9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Picture 24" descr="D:\GIÁO ÁN 1 2020-2021\HÌNH SOẠN GIÁO ÁN\Học hát\NGOI SAO LAP LANH\Picture1.jpg"/>
          <p:cNvPicPr/>
          <p:nvPr/>
        </p:nvPicPr>
        <p:blipFill>
          <a:blip r:embed="rId6"/>
          <a:stretch/>
        </p:blipFill>
        <p:spPr>
          <a:xfrm>
            <a:off x="662040" y="-4680"/>
            <a:ext cx="9648720" cy="686736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8" name="Picture 6" descr="Trào lưu avatar “nghiêng đầu” tràn ngập Facebook"/>
          <p:cNvPicPr/>
          <p:nvPr/>
        </p:nvPicPr>
        <p:blipFill>
          <a:blip r:embed="rId8"/>
          <a:srcRect l="1982" t="4405" r="1982" b="3524"/>
          <a:stretch/>
        </p:blipFill>
        <p:spPr>
          <a:xfrm>
            <a:off x="1238400" y="2967120"/>
            <a:ext cx="471240" cy="45252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6" descr="Trào lưu avatar “nghiêng đầu” tràn ngập Facebook"/>
          <p:cNvPicPr/>
          <p:nvPr/>
        </p:nvPicPr>
        <p:blipFill>
          <a:blip r:embed="rId9"/>
          <a:srcRect l="1999" t="4405" r="1999" b="3524"/>
          <a:stretch/>
        </p:blipFill>
        <p:spPr>
          <a:xfrm>
            <a:off x="253368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6" descr="Trào lưu avatar “nghiêng đầu” tràn ngập Facebook"/>
          <p:cNvPicPr/>
          <p:nvPr/>
        </p:nvPicPr>
        <p:blipFill>
          <a:blip r:embed="rId8"/>
          <a:srcRect l="1982" t="4405" r="1982" b="3524"/>
          <a:stretch/>
        </p:blipFill>
        <p:spPr>
          <a:xfrm>
            <a:off x="371952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6" descr="Trào lưu avatar “nghiêng đầu” tràn ngập Facebook"/>
          <p:cNvPicPr/>
          <p:nvPr/>
        </p:nvPicPr>
        <p:blipFill>
          <a:blip r:embed="rId9"/>
          <a:srcRect l="1999" t="4405" r="1999" b="3524"/>
          <a:stretch/>
        </p:blipFill>
        <p:spPr>
          <a:xfrm>
            <a:off x="501480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6" descr="Trào lưu avatar “nghiêng đầu” tràn ngập Facebook"/>
          <p:cNvPicPr/>
          <p:nvPr/>
        </p:nvPicPr>
        <p:blipFill>
          <a:blip r:embed="rId8"/>
          <a:srcRect l="1982" t="4405" r="1982" b="3524"/>
          <a:stretch/>
        </p:blipFill>
        <p:spPr>
          <a:xfrm>
            <a:off x="577368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6" descr="Trào lưu avatar “nghiêng đầu” tràn ngập Facebook"/>
          <p:cNvPicPr/>
          <p:nvPr/>
        </p:nvPicPr>
        <p:blipFill>
          <a:blip r:embed="rId9"/>
          <a:srcRect l="1999" t="4405" r="1999" b="3524"/>
          <a:stretch/>
        </p:blipFill>
        <p:spPr>
          <a:xfrm>
            <a:off x="707076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6" descr="Trào lưu avatar “nghiêng đầu” tràn ngập Facebook"/>
          <p:cNvPicPr/>
          <p:nvPr/>
        </p:nvPicPr>
        <p:blipFill>
          <a:blip r:embed="rId8"/>
          <a:srcRect l="1982" t="4405" r="1982" b="3524"/>
          <a:stretch/>
        </p:blipFill>
        <p:spPr>
          <a:xfrm>
            <a:off x="807876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6" descr="Trào lưu avatar “nghiêng đầu” tràn ngập Facebook"/>
          <p:cNvPicPr/>
          <p:nvPr/>
        </p:nvPicPr>
        <p:blipFill>
          <a:blip r:embed="rId9"/>
          <a:srcRect l="1999" t="4405" r="1999" b="3524"/>
          <a:stretch/>
        </p:blipFill>
        <p:spPr>
          <a:xfrm>
            <a:off x="937404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6" name="Picture 6" descr="Trào lưu avatar “nghiêng đầu” tràn ngập Facebook"/>
          <p:cNvPicPr/>
          <p:nvPr/>
        </p:nvPicPr>
        <p:blipFill>
          <a:blip r:embed="rId8"/>
          <a:srcRect l="1982" t="4405" r="1982" b="3524"/>
          <a:stretch/>
        </p:blipFill>
        <p:spPr>
          <a:xfrm>
            <a:off x="1200240" y="4508640"/>
            <a:ext cx="471240" cy="452160"/>
          </a:xfrm>
          <a:prstGeom prst="rect">
            <a:avLst/>
          </a:prstGeom>
          <a:ln w="0">
            <a:noFill/>
          </a:ln>
        </p:spPr>
      </p:pic>
      <p:pic>
        <p:nvPicPr>
          <p:cNvPr id="327" name="Picture 6" descr="Trào lưu avatar “nghiêng đầu” tràn ngập Facebook"/>
          <p:cNvPicPr/>
          <p:nvPr/>
        </p:nvPicPr>
        <p:blipFill>
          <a:blip r:embed="rId9"/>
          <a:srcRect l="1999" t="4405" r="1999" b="3524"/>
          <a:stretch/>
        </p:blipFill>
        <p:spPr>
          <a:xfrm>
            <a:off x="249552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28" name="Picture 6" descr="Trào lưu avatar “nghiêng đầu” tràn ngập Facebook"/>
          <p:cNvPicPr/>
          <p:nvPr/>
        </p:nvPicPr>
        <p:blipFill>
          <a:blip r:embed="rId8"/>
          <a:srcRect l="1982" t="4405" r="1982" b="3524"/>
          <a:stretch/>
        </p:blipFill>
        <p:spPr>
          <a:xfrm>
            <a:off x="368136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29" name="Picture 6" descr="Trào lưu avatar “nghiêng đầu” tràn ngập Facebook"/>
          <p:cNvPicPr/>
          <p:nvPr/>
        </p:nvPicPr>
        <p:blipFill>
          <a:blip r:embed="rId9"/>
          <a:srcRect l="1999" t="4405" r="1999" b="3524"/>
          <a:stretch/>
        </p:blipFill>
        <p:spPr>
          <a:xfrm>
            <a:off x="497664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30" name="Picture 6" descr="Trào lưu avatar “nghiêng đầu” tràn ngập Facebook"/>
          <p:cNvPicPr/>
          <p:nvPr/>
        </p:nvPicPr>
        <p:blipFill>
          <a:blip r:embed="rId8"/>
          <a:srcRect l="1982" t="4405" r="1982" b="3524"/>
          <a:stretch/>
        </p:blipFill>
        <p:spPr>
          <a:xfrm>
            <a:off x="5737320" y="4508640"/>
            <a:ext cx="471240" cy="45216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6" descr="Trào lưu avatar “nghiêng đầu” tràn ngập Facebook"/>
          <p:cNvPicPr/>
          <p:nvPr/>
        </p:nvPicPr>
        <p:blipFill>
          <a:blip r:embed="rId9"/>
          <a:srcRect l="1999" t="4405" r="1999" b="3524"/>
          <a:stretch/>
        </p:blipFill>
        <p:spPr>
          <a:xfrm>
            <a:off x="703260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6" descr="Trào lưu avatar “nghiêng đầu” tràn ngập Facebook"/>
          <p:cNvPicPr/>
          <p:nvPr/>
        </p:nvPicPr>
        <p:blipFill>
          <a:blip r:embed="rId8"/>
          <a:srcRect l="1982" t="4405" r="1982" b="3524"/>
          <a:stretch/>
        </p:blipFill>
        <p:spPr>
          <a:xfrm>
            <a:off x="804060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6" descr="Trào lưu avatar “nghiêng đầu” tràn ngập Facebook"/>
          <p:cNvPicPr/>
          <p:nvPr/>
        </p:nvPicPr>
        <p:blipFill>
          <a:blip r:embed="rId9"/>
          <a:srcRect l="1999" t="4405" r="1999" b="3524"/>
          <a:stretch/>
        </p:blipFill>
        <p:spPr>
          <a:xfrm>
            <a:off x="933768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6" descr="Trào lưu avatar “nghiêng đầu” tràn ngập Facebook"/>
          <p:cNvPicPr/>
          <p:nvPr/>
        </p:nvPicPr>
        <p:blipFill>
          <a:blip r:embed="rId8"/>
          <a:srcRect l="1982" t="4405" r="1982" b="3524"/>
          <a:stretch/>
        </p:blipFill>
        <p:spPr>
          <a:xfrm>
            <a:off x="1238400" y="6149880"/>
            <a:ext cx="471240" cy="452520"/>
          </a:xfrm>
          <a:prstGeom prst="rect">
            <a:avLst/>
          </a:prstGeom>
          <a:ln w="0">
            <a:noFill/>
          </a:ln>
        </p:spPr>
      </p:pic>
      <p:pic>
        <p:nvPicPr>
          <p:cNvPr id="335" name="Picture 6" descr="Trào lưu avatar “nghiêng đầu” tràn ngập Facebook"/>
          <p:cNvPicPr/>
          <p:nvPr/>
        </p:nvPicPr>
        <p:blipFill>
          <a:blip r:embed="rId9"/>
          <a:srcRect l="1999" t="4405" r="1999" b="3524"/>
          <a:stretch/>
        </p:blipFill>
        <p:spPr>
          <a:xfrm>
            <a:off x="253368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36" name="Picture 6" descr="Trào lưu avatar “nghiêng đầu” tràn ngập Facebook"/>
          <p:cNvPicPr/>
          <p:nvPr/>
        </p:nvPicPr>
        <p:blipFill>
          <a:blip r:embed="rId8"/>
          <a:srcRect l="1982" t="4405" r="1982" b="3524"/>
          <a:stretch/>
        </p:blipFill>
        <p:spPr>
          <a:xfrm>
            <a:off x="371952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6" descr="Trào lưu avatar “nghiêng đầu” tràn ngập Facebook"/>
          <p:cNvPicPr/>
          <p:nvPr/>
        </p:nvPicPr>
        <p:blipFill>
          <a:blip r:embed="rId9"/>
          <a:srcRect l="1999" t="4405" r="1999" b="3524"/>
          <a:stretch/>
        </p:blipFill>
        <p:spPr>
          <a:xfrm>
            <a:off x="501480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6" descr="Trào lưu avatar “nghiêng đầu” tràn ngập Facebook"/>
          <p:cNvPicPr/>
          <p:nvPr/>
        </p:nvPicPr>
        <p:blipFill>
          <a:blip r:embed="rId8"/>
          <a:srcRect l="1982" t="4405" r="1982" b="3524"/>
          <a:stretch/>
        </p:blipFill>
        <p:spPr>
          <a:xfrm>
            <a:off x="577368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6" descr="Trào lưu avatar “nghiêng đầu” tràn ngập Facebook"/>
          <p:cNvPicPr/>
          <p:nvPr/>
        </p:nvPicPr>
        <p:blipFill>
          <a:blip r:embed="rId9"/>
          <a:srcRect l="1999" t="4405" r="1999" b="3524"/>
          <a:stretch/>
        </p:blipFill>
        <p:spPr>
          <a:xfrm>
            <a:off x="707076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6" descr="Trào lưu avatar “nghiêng đầu” tràn ngập Facebook"/>
          <p:cNvPicPr/>
          <p:nvPr/>
        </p:nvPicPr>
        <p:blipFill>
          <a:blip r:embed="rId8"/>
          <a:srcRect l="1982" t="4405" r="1982" b="3524"/>
          <a:stretch/>
        </p:blipFill>
        <p:spPr>
          <a:xfrm>
            <a:off x="807876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6" descr="Trào lưu avatar “nghiêng đầu” tràn ngập Facebook"/>
          <p:cNvPicPr/>
          <p:nvPr/>
        </p:nvPicPr>
        <p:blipFill>
          <a:blip r:embed="rId9"/>
          <a:srcRect l="1999" t="4405" r="1999" b="3524"/>
          <a:stretch/>
        </p:blipFill>
        <p:spPr>
          <a:xfrm>
            <a:off x="937404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19" descr="THƯ VIỆN ẢNH: ẢNH ĐỘNG NGÔI SAO"/>
          <p:cNvPicPr/>
          <p:nvPr/>
        </p:nvPicPr>
        <p:blipFill>
          <a:blip r:embed="rId10"/>
          <a:stretch/>
        </p:blipFill>
        <p:spPr>
          <a:xfrm>
            <a:off x="4002120" y="765000"/>
            <a:ext cx="1224000" cy="1028880"/>
          </a:xfrm>
          <a:prstGeom prst="rect">
            <a:avLst/>
          </a:prstGeom>
          <a:ln w="0">
            <a:noFill/>
          </a:ln>
        </p:spPr>
      </p:pic>
      <p:pic>
        <p:nvPicPr>
          <p:cNvPr id="2" name="BEAT NGÔI SAO LẤP LÁNH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5860" y="381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Picture 10" descr="Kết quả hình ảnh cho nền powerpoint đẹp"/>
          <p:cNvPicPr/>
          <p:nvPr/>
        </p:nvPicPr>
        <p:blipFill>
          <a:blip r:embed="rId4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6" descr="ag00373_"/>
          <p:cNvPicPr/>
          <p:nvPr/>
        </p:nvPicPr>
        <p:blipFill>
          <a:blip r:embed="rId5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1"/>
          <p:cNvPicPr/>
          <p:nvPr/>
        </p:nvPicPr>
        <p:blipFill>
          <a:blip r:embed="rId6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346" name="Rectangle 1"/>
          <p:cNvSpPr/>
          <p:nvPr/>
        </p:nvSpPr>
        <p:spPr>
          <a:xfrm>
            <a:off x="1206360" y="2286000"/>
            <a:ext cx="85255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GÕ ĐỆM THEO NHỊP ĐIỆU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7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48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Picture 24" descr="D:\GIÁO ÁN 1 2020-2021\HÌNH SOẠN GIÁO ÁN\Học hát\NGOI SAO LAP LANH\Picture1.jpg"/>
          <p:cNvPicPr/>
          <p:nvPr/>
        </p:nvPicPr>
        <p:blipFill>
          <a:blip r:embed="rId6"/>
          <a:stretch/>
        </p:blipFill>
        <p:spPr>
          <a:xfrm>
            <a:off x="662040" y="-4680"/>
            <a:ext cx="9648720" cy="686736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3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7" descr="D:\GIÁO ÁN 1 2020-2021\HÌNH SOẠN GIÁO ÁN\BỘ GÕ CƠ THỂ\Picture5 - Copy (2).png"/>
          <p:cNvPicPr/>
          <p:nvPr/>
        </p:nvPicPr>
        <p:blipFill>
          <a:blip r:embed="rId8"/>
          <a:stretch/>
        </p:blipFill>
        <p:spPr>
          <a:xfrm>
            <a:off x="1241280" y="29653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56" name="Picture 7" descr="D:\GIÁO ÁN 1 2020-2021\HÌNH SOẠN GIÁO ÁN\BỘ GÕ CƠ THỂ\Picture5 - Copy (2).png"/>
          <p:cNvPicPr/>
          <p:nvPr/>
        </p:nvPicPr>
        <p:blipFill>
          <a:blip r:embed="rId8"/>
          <a:stretch/>
        </p:blipFill>
        <p:spPr>
          <a:xfrm>
            <a:off x="377352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57" name="Picture 7" descr="D:\GIÁO ÁN 1 2020-2021\HÌNH SOẠN GIÁO ÁN\BỘ GÕ CƠ THỂ\Picture5 - Copy (2).png"/>
          <p:cNvPicPr/>
          <p:nvPr/>
        </p:nvPicPr>
        <p:blipFill>
          <a:blip r:embed="rId9"/>
          <a:stretch/>
        </p:blipFill>
        <p:spPr>
          <a:xfrm>
            <a:off x="244476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58" name="Picture 7" descr="D:\GIÁO ÁN 1 2020-2021\HÌNH SOẠN GIÁO ÁN\BỘ GÕ CƠ THỂ\Picture5 - Copy (2).png"/>
          <p:cNvPicPr/>
          <p:nvPr/>
        </p:nvPicPr>
        <p:blipFill>
          <a:blip r:embed="rId9"/>
          <a:stretch/>
        </p:blipFill>
        <p:spPr>
          <a:xfrm>
            <a:off x="493560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59" name="Picture 7" descr="D:\GIÁO ÁN 1 2020-2021\HÌNH SOẠN GIÁO ÁN\BỘ GÕ CƠ THỂ\Picture5 - Copy (2).png"/>
          <p:cNvPicPr/>
          <p:nvPr/>
        </p:nvPicPr>
        <p:blipFill>
          <a:blip r:embed="rId8"/>
          <a:stretch/>
        </p:blipFill>
        <p:spPr>
          <a:xfrm>
            <a:off x="562932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0" name="Picture 7" descr="D:\GIÁO ÁN 1 2020-2021\HÌNH SOẠN GIÁO ÁN\BỘ GÕ CƠ THỂ\Picture5 - Copy (2).png"/>
          <p:cNvPicPr/>
          <p:nvPr/>
        </p:nvPicPr>
        <p:blipFill>
          <a:blip r:embed="rId8"/>
          <a:stretch/>
        </p:blipFill>
        <p:spPr>
          <a:xfrm>
            <a:off x="8070840" y="29638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1" name="Picture 7" descr="D:\GIÁO ÁN 1 2020-2021\HÌNH SOẠN GIÁO ÁN\BỘ GÕ CƠ THỂ\Picture5 - Copy (2).png"/>
          <p:cNvPicPr/>
          <p:nvPr/>
        </p:nvPicPr>
        <p:blipFill>
          <a:blip r:embed="rId9"/>
          <a:stretch/>
        </p:blipFill>
        <p:spPr>
          <a:xfrm>
            <a:off x="923616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7" descr="D:\GIÁO ÁN 1 2020-2021\HÌNH SOẠN GIÁO ÁN\BỘ GÕ CƠ THỂ\Picture5 - Copy (2).png"/>
          <p:cNvPicPr/>
          <p:nvPr/>
        </p:nvPicPr>
        <p:blipFill>
          <a:blip r:embed="rId9"/>
          <a:stretch/>
        </p:blipFill>
        <p:spPr>
          <a:xfrm>
            <a:off x="692640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3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64" name="Picture 7" descr="D:\GIÁO ÁN 1 2020-2021\HÌNH SOẠN GIÁO ÁN\BỘ GÕ CƠ THỂ\Picture5 - Copy (2).png"/>
          <p:cNvPicPr/>
          <p:nvPr/>
        </p:nvPicPr>
        <p:blipFill>
          <a:blip r:embed="rId8"/>
          <a:stretch/>
        </p:blipFill>
        <p:spPr>
          <a:xfrm>
            <a:off x="1241280" y="4527720"/>
            <a:ext cx="505080" cy="475920"/>
          </a:xfrm>
          <a:prstGeom prst="rect">
            <a:avLst/>
          </a:prstGeom>
          <a:ln w="0">
            <a:noFill/>
          </a:ln>
        </p:spPr>
      </p:pic>
      <p:pic>
        <p:nvPicPr>
          <p:cNvPr id="365" name="Picture 7" descr="D:\GIÁO ÁN 1 2020-2021\HÌNH SOẠN GIÁO ÁN\BỘ GÕ CƠ THỂ\Picture5 - Copy (2).png"/>
          <p:cNvPicPr/>
          <p:nvPr/>
        </p:nvPicPr>
        <p:blipFill>
          <a:blip r:embed="rId8"/>
          <a:stretch/>
        </p:blipFill>
        <p:spPr>
          <a:xfrm>
            <a:off x="377352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66" name="Picture 7" descr="D:\GIÁO ÁN 1 2020-2021\HÌNH SOẠN GIÁO ÁN\BỘ GÕ CƠ THỂ\Picture5 - Copy (2).png"/>
          <p:cNvPicPr/>
          <p:nvPr/>
        </p:nvPicPr>
        <p:blipFill>
          <a:blip r:embed="rId9"/>
          <a:stretch/>
        </p:blipFill>
        <p:spPr>
          <a:xfrm>
            <a:off x="244476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7" descr="D:\GIÁO ÁN 1 2020-2021\HÌNH SOẠN GIÁO ÁN\BỘ GÕ CƠ THỂ\Picture5 - Copy (2).png"/>
          <p:cNvPicPr/>
          <p:nvPr/>
        </p:nvPicPr>
        <p:blipFill>
          <a:blip r:embed="rId9"/>
          <a:stretch/>
        </p:blipFill>
        <p:spPr>
          <a:xfrm>
            <a:off x="493560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8" name="Picture 7" descr="D:\GIÁO ÁN 1 2020-2021\HÌNH SOẠN GIÁO ÁN\BỘ GÕ CƠ THỂ\Picture5 - Copy (2).png"/>
          <p:cNvPicPr/>
          <p:nvPr/>
        </p:nvPicPr>
        <p:blipFill>
          <a:blip r:embed="rId8"/>
          <a:stretch/>
        </p:blipFill>
        <p:spPr>
          <a:xfrm>
            <a:off x="562932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9" name="Picture 7" descr="D:\GIÁO ÁN 1 2020-2021\HÌNH SOẠN GIÁO ÁN\BỘ GÕ CƠ THỂ\Picture5 - Copy (2).png"/>
          <p:cNvPicPr/>
          <p:nvPr/>
        </p:nvPicPr>
        <p:blipFill>
          <a:blip r:embed="rId8"/>
          <a:stretch/>
        </p:blipFill>
        <p:spPr>
          <a:xfrm>
            <a:off x="807084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70" name="Picture 7" descr="D:\GIÁO ÁN 1 2020-2021\HÌNH SOẠN GIÁO ÁN\BỘ GÕ CƠ THỂ\Picture5 - Copy (2).png"/>
          <p:cNvPicPr/>
          <p:nvPr/>
        </p:nvPicPr>
        <p:blipFill>
          <a:blip r:embed="rId9"/>
          <a:stretch/>
        </p:blipFill>
        <p:spPr>
          <a:xfrm>
            <a:off x="923616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1" name="Picture 7" descr="D:\GIÁO ÁN 1 2020-2021\HÌNH SOẠN GIÁO ÁN\BỘ GÕ CƠ THỂ\Picture5 - Copy (2).png"/>
          <p:cNvPicPr/>
          <p:nvPr/>
        </p:nvPicPr>
        <p:blipFill>
          <a:blip r:embed="rId9"/>
          <a:stretch/>
        </p:blipFill>
        <p:spPr>
          <a:xfrm>
            <a:off x="692640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72" name="Picture 7" descr="D:\GIÁO ÁN 1 2020-2021\HÌNH SOẠN GIÁO ÁN\BỘ GÕ CƠ THỂ\Picture5 - Copy (2).png"/>
          <p:cNvPicPr/>
          <p:nvPr/>
        </p:nvPicPr>
        <p:blipFill>
          <a:blip r:embed="rId8"/>
          <a:stretch/>
        </p:blipFill>
        <p:spPr>
          <a:xfrm>
            <a:off x="1349280" y="6140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73" name="Picture 7" descr="D:\GIÁO ÁN 1 2020-2021\HÌNH SOẠN GIÁO ÁN\BỘ GÕ CƠ THỂ\Picture5 - Copy (2).png"/>
          <p:cNvPicPr/>
          <p:nvPr/>
        </p:nvPicPr>
        <p:blipFill>
          <a:blip r:embed="rId8"/>
          <a:stretch/>
        </p:blipFill>
        <p:spPr>
          <a:xfrm>
            <a:off x="388152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4" name="Picture 7" descr="D:\GIÁO ÁN 1 2020-2021\HÌNH SOẠN GIÁO ÁN\BỘ GÕ CƠ THỂ\Picture5 - Copy (2).png"/>
          <p:cNvPicPr/>
          <p:nvPr/>
        </p:nvPicPr>
        <p:blipFill>
          <a:blip r:embed="rId9"/>
          <a:stretch/>
        </p:blipFill>
        <p:spPr>
          <a:xfrm>
            <a:off x="255276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5" name="Picture 7" descr="D:\GIÁO ÁN 1 2020-2021\HÌNH SOẠN GIÁO ÁN\BỘ GÕ CƠ THỂ\Picture5 - Copy (2).png"/>
          <p:cNvPicPr/>
          <p:nvPr/>
        </p:nvPicPr>
        <p:blipFill>
          <a:blip r:embed="rId9"/>
          <a:stretch/>
        </p:blipFill>
        <p:spPr>
          <a:xfrm>
            <a:off x="504504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6" name="Picture 7" descr="D:\GIÁO ÁN 1 2020-2021\HÌNH SOẠN GIÁO ÁN\BỘ GÕ CƠ THỂ\Picture5 - Copy (2).png"/>
          <p:cNvPicPr/>
          <p:nvPr/>
        </p:nvPicPr>
        <p:blipFill>
          <a:blip r:embed="rId8"/>
          <a:stretch/>
        </p:blipFill>
        <p:spPr>
          <a:xfrm>
            <a:off x="573732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7" name="Picture 7" descr="D:\GIÁO ÁN 1 2020-2021\HÌNH SOẠN GIÁO ÁN\BỘ GÕ CƠ THỂ\Picture5 - Copy (2).png"/>
          <p:cNvPicPr/>
          <p:nvPr/>
        </p:nvPicPr>
        <p:blipFill>
          <a:blip r:embed="rId8"/>
          <a:stretch/>
        </p:blipFill>
        <p:spPr>
          <a:xfrm>
            <a:off x="817884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8" name="Picture 7" descr="D:\GIÁO ÁN 1 2020-2021\HÌNH SOẠN GIÁO ÁN\BỘ GÕ CƠ THỂ\Picture5 - Copy (2).png"/>
          <p:cNvPicPr/>
          <p:nvPr/>
        </p:nvPicPr>
        <p:blipFill>
          <a:blip r:embed="rId9"/>
          <a:stretch/>
        </p:blipFill>
        <p:spPr>
          <a:xfrm>
            <a:off x="934416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9" name="Picture 7" descr="D:\GIÁO ÁN 1 2020-2021\HÌNH SOẠN GIÁO ÁN\BỘ GÕ CƠ THỂ\Picture5 - Copy (2).png"/>
          <p:cNvPicPr/>
          <p:nvPr/>
        </p:nvPicPr>
        <p:blipFill>
          <a:blip r:embed="rId9"/>
          <a:stretch/>
        </p:blipFill>
        <p:spPr>
          <a:xfrm>
            <a:off x="7034040" y="6140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80" name="Picture 19" descr="THƯ VIỆN ẢNH: ẢNH ĐỘNG NGÔI SAO"/>
          <p:cNvPicPr/>
          <p:nvPr/>
        </p:nvPicPr>
        <p:blipFill>
          <a:blip r:embed="rId10"/>
          <a:stretch/>
        </p:blipFill>
        <p:spPr>
          <a:xfrm>
            <a:off x="4127400" y="836640"/>
            <a:ext cx="1027080" cy="863640"/>
          </a:xfrm>
          <a:prstGeom prst="rect">
            <a:avLst/>
          </a:prstGeom>
          <a:ln w="0">
            <a:noFill/>
          </a:ln>
        </p:spPr>
      </p:pic>
      <p:pic>
        <p:nvPicPr>
          <p:cNvPr id="32" name="BEAT NGÔI SAO LẤP LÁNH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5860" y="381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Picture 10" descr="Kết quả hình ảnh cho nền powerpoint đẹp"/>
          <p:cNvPicPr/>
          <p:nvPr/>
        </p:nvPicPr>
        <p:blipFill>
          <a:blip r:embed="rId4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382" name="Picture 6" descr="ag00373_"/>
          <p:cNvPicPr/>
          <p:nvPr/>
        </p:nvPicPr>
        <p:blipFill>
          <a:blip r:embed="rId5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383" name="Picture 1"/>
          <p:cNvPicPr/>
          <p:nvPr/>
        </p:nvPicPr>
        <p:blipFill>
          <a:blip r:embed="rId6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384" name="Rectangle 1"/>
          <p:cNvSpPr/>
          <p:nvPr/>
        </p:nvSpPr>
        <p:spPr>
          <a:xfrm>
            <a:off x="1401843" y="2057400"/>
            <a:ext cx="8134557" cy="23315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HÁT KẾT HỢP</a:t>
            </a:r>
            <a:endParaRPr lang="en-US" sz="72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VẬN ĐỘNG CƠ THỂ</a:t>
            </a:r>
            <a:endParaRPr lang="en-US" sz="7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85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86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87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88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9" descr="Kết quả hình ảnh cho nền powerpoint đẹp"/>
          <p:cNvPicPr/>
          <p:nvPr/>
        </p:nvPicPr>
        <p:blipFill>
          <a:blip r:embed="rId4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2" name="Rectangle 5"/>
          <p:cNvSpPr/>
          <p:nvPr/>
        </p:nvSpPr>
        <p:spPr>
          <a:xfrm>
            <a:off x="3270240" y="620640"/>
            <a:ext cx="4575240" cy="93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C00000"/>
                </a:solidFill>
                <a:latin typeface="Cambria"/>
                <a:ea typeface="Times New Roman"/>
              </a:rPr>
              <a:t>ÂM NHẠC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Rectangle 6"/>
          <p:cNvSpPr/>
          <p:nvPr/>
        </p:nvSpPr>
        <p:spPr>
          <a:xfrm>
            <a:off x="1057320" y="2143080"/>
            <a:ext cx="9001080" cy="302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buClr>
                <a:srgbClr val="1713CB"/>
              </a:buClr>
              <a:buFont typeface="Cambria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15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KHỞI ĐỘNG</a:t>
            </a:r>
            <a:r>
              <a:rPr lang="en-US" sz="6000" b="1" i="1" strike="noStrike" spc="-1">
                <a:solidFill>
                  <a:srgbClr val="1713CB"/>
                </a:solidFill>
                <a:latin typeface="Cambria"/>
                <a:ea typeface="Times New Roman"/>
              </a:rPr>
              <a:t>                                </a:t>
            </a:r>
            <a:endParaRPr lang="en-US" sz="6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" name="Picture 4" descr="pcp_download_120"/>
          <p:cNvPicPr/>
          <p:nvPr/>
        </p:nvPicPr>
        <p:blipFill>
          <a:blip r:embed="rId5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14" descr="AG00130_"/>
          <p:cNvPicPr/>
          <p:nvPr/>
        </p:nvPicPr>
        <p:blipFill>
          <a:blip r:embed="rId6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9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Effect">
                            <p:stCondLst>
                              <p:cond delay="60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Picture 24" descr="D:\GIÁO ÁN 1 2020-2021\HÌNH SOẠN GIÁO ÁN\Học hát\NGOI SAO LAP LANH\Picture1.jpg"/>
          <p:cNvPicPr/>
          <p:nvPr/>
        </p:nvPicPr>
        <p:blipFill>
          <a:blip r:embed="rId6"/>
          <a:srcRect t="3413" b="8335"/>
          <a:stretch/>
        </p:blipFill>
        <p:spPr>
          <a:xfrm>
            <a:off x="662040" y="176040"/>
            <a:ext cx="9648720" cy="6277320"/>
          </a:xfrm>
          <a:prstGeom prst="rect">
            <a:avLst/>
          </a:prstGeom>
          <a:ln w="0">
            <a:noFill/>
          </a:ln>
        </p:spPr>
      </p:pic>
      <p:pic>
        <p:nvPicPr>
          <p:cNvPr id="390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986200" y="30114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91" name="Picture 2" descr="D:\GIÁO ÁN 1 2020-2021\HÌNH SOẠN GIÁO ÁN\Picture5.png"/>
          <p:cNvPicPr/>
          <p:nvPr/>
        </p:nvPicPr>
        <p:blipFill>
          <a:blip r:embed="rId8"/>
          <a:srcRect l="52357" t="79505" r="36708" b="3779"/>
          <a:stretch/>
        </p:blipFill>
        <p:spPr>
          <a:xfrm>
            <a:off x="1236600" y="300528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392" name="Picture 2" descr="D:\GIÁO ÁN 1 2020-2021\HÌNH SOẠN GIÁO ÁN\Picture5.png"/>
          <p:cNvPicPr/>
          <p:nvPr/>
        </p:nvPicPr>
        <p:blipFill>
          <a:blip r:embed="rId8"/>
          <a:srcRect l="10148" t="77016" r="79697" b="4984"/>
          <a:stretch/>
        </p:blipFill>
        <p:spPr>
          <a:xfrm>
            <a:off x="1731960" y="2981160"/>
            <a:ext cx="498600" cy="536760"/>
          </a:xfrm>
          <a:prstGeom prst="rect">
            <a:avLst/>
          </a:prstGeom>
          <a:ln w="0">
            <a:noFill/>
          </a:ln>
        </p:spPr>
      </p:pic>
      <p:pic>
        <p:nvPicPr>
          <p:cNvPr id="393" name="Picture 2" descr="D:\GIÁO ÁN 1 2020-2021\HÌNH SOẠN GIÁO ÁN\Picture5.png"/>
          <p:cNvPicPr/>
          <p:nvPr/>
        </p:nvPicPr>
        <p:blipFill>
          <a:blip r:embed="rId8"/>
          <a:srcRect l="52357" t="79505" r="36708" b="3779"/>
          <a:stretch/>
        </p:blipFill>
        <p:spPr>
          <a:xfrm>
            <a:off x="2462040" y="2981160"/>
            <a:ext cx="578160" cy="536760"/>
          </a:xfrm>
          <a:prstGeom prst="rect">
            <a:avLst/>
          </a:prstGeom>
          <a:ln w="0">
            <a:noFill/>
          </a:ln>
        </p:spPr>
      </p:pic>
      <p:pic>
        <p:nvPicPr>
          <p:cNvPr id="394" name="Picture 2" descr="D:\GIÁO ÁN 1 2020-2021\HÌNH SOẠN GIÁO ÁN\Picture5.png"/>
          <p:cNvPicPr/>
          <p:nvPr/>
        </p:nvPicPr>
        <p:blipFill>
          <a:blip r:embed="rId8"/>
          <a:srcRect l="52357" t="79505" r="36708" b="3779"/>
          <a:stretch/>
        </p:blipFill>
        <p:spPr>
          <a:xfrm>
            <a:off x="3767040" y="297504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395" name="Picture 2" descr="D:\GIÁO ÁN 1 2020-2021\HÌNH SOẠN GIÁO ÁN\Picture5.png"/>
          <p:cNvPicPr/>
          <p:nvPr/>
        </p:nvPicPr>
        <p:blipFill>
          <a:blip r:embed="rId8"/>
          <a:srcRect l="10148" t="77016" r="79697" b="4984"/>
          <a:stretch/>
        </p:blipFill>
        <p:spPr>
          <a:xfrm>
            <a:off x="4262400" y="2951280"/>
            <a:ext cx="498600" cy="536400"/>
          </a:xfrm>
          <a:prstGeom prst="rect">
            <a:avLst/>
          </a:prstGeom>
          <a:ln w="0">
            <a:noFill/>
          </a:ln>
        </p:spPr>
      </p:pic>
      <p:pic>
        <p:nvPicPr>
          <p:cNvPr id="396" name="Picture 2" descr="D:\GIÁO ÁN 1 2020-2021\HÌNH SOẠN GIÁO ÁN\Picture5.png"/>
          <p:cNvPicPr/>
          <p:nvPr/>
        </p:nvPicPr>
        <p:blipFill>
          <a:blip r:embed="rId8"/>
          <a:srcRect l="52357" t="79505" r="36708" b="3779"/>
          <a:stretch/>
        </p:blipFill>
        <p:spPr>
          <a:xfrm>
            <a:off x="5710320" y="297324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397" name="Picture 2" descr="D:\GIÁO ÁN 1 2020-2021\HÌNH SOẠN GIÁO ÁN\Picture5.png"/>
          <p:cNvPicPr/>
          <p:nvPr/>
        </p:nvPicPr>
        <p:blipFill>
          <a:blip r:embed="rId8"/>
          <a:srcRect l="10148" t="77016" r="79697" b="4984"/>
          <a:stretch/>
        </p:blipFill>
        <p:spPr>
          <a:xfrm>
            <a:off x="6207120" y="2951280"/>
            <a:ext cx="496800" cy="536400"/>
          </a:xfrm>
          <a:prstGeom prst="rect">
            <a:avLst/>
          </a:prstGeom>
          <a:ln w="0">
            <a:noFill/>
          </a:ln>
        </p:spPr>
      </p:pic>
      <p:pic>
        <p:nvPicPr>
          <p:cNvPr id="398" name="Picture 2" descr="D:\GIÁO ÁN 1 2020-2021\HÌNH SOẠN GIÁO ÁN\Picture5.png"/>
          <p:cNvPicPr/>
          <p:nvPr/>
        </p:nvPicPr>
        <p:blipFill>
          <a:blip r:embed="rId8"/>
          <a:srcRect l="52357" t="79505" r="36708" b="3779"/>
          <a:stretch/>
        </p:blipFill>
        <p:spPr>
          <a:xfrm>
            <a:off x="8159760" y="294336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399" name="Picture 2" descr="D:\GIÁO ÁN 1 2020-2021\HÌNH SOẠN GIÁO ÁN\Picture5.png"/>
          <p:cNvPicPr/>
          <p:nvPr/>
        </p:nvPicPr>
        <p:blipFill>
          <a:blip r:embed="rId8"/>
          <a:srcRect l="10148" t="77016" r="79697" b="4984"/>
          <a:stretch/>
        </p:blipFill>
        <p:spPr>
          <a:xfrm>
            <a:off x="8655120" y="2919240"/>
            <a:ext cx="498240" cy="536760"/>
          </a:xfrm>
          <a:prstGeom prst="rect">
            <a:avLst/>
          </a:prstGeom>
          <a:ln w="0">
            <a:noFill/>
          </a:ln>
        </p:spPr>
      </p:pic>
      <p:pic>
        <p:nvPicPr>
          <p:cNvPr id="400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5234040" y="3041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01" name="Picture 2" descr="D:\GIÁO ÁN 1 2020-2021\HÌNH SOẠN GIÁO ÁN\Picture5.png"/>
          <p:cNvPicPr/>
          <p:nvPr/>
        </p:nvPicPr>
        <p:blipFill>
          <a:blip r:embed="rId8"/>
          <a:srcRect l="52357" t="79505" r="36708" b="3779"/>
          <a:stretch/>
        </p:blipFill>
        <p:spPr>
          <a:xfrm>
            <a:off x="4710240" y="301140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02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7431120" y="3033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03" name="Picture 2" descr="D:\GIÁO ÁN 1 2020-2021\HÌNH SOẠN GIÁO ÁN\Picture5.png"/>
          <p:cNvPicPr/>
          <p:nvPr/>
        </p:nvPicPr>
        <p:blipFill>
          <a:blip r:embed="rId8"/>
          <a:srcRect l="52357" t="79505" r="36708" b="3779"/>
          <a:stretch/>
        </p:blipFill>
        <p:spPr>
          <a:xfrm>
            <a:off x="6907320" y="3003480"/>
            <a:ext cx="577800" cy="538200"/>
          </a:xfrm>
          <a:prstGeom prst="rect">
            <a:avLst/>
          </a:prstGeom>
          <a:ln w="0">
            <a:noFill/>
          </a:ln>
        </p:spPr>
      </p:pic>
      <p:pic>
        <p:nvPicPr>
          <p:cNvPr id="404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810720" y="30034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05" name="Picture 2" descr="D:\GIÁO ÁN 1 2020-2021\HÌNH SOẠN GIÁO ÁN\Picture5.png"/>
          <p:cNvPicPr/>
          <p:nvPr/>
        </p:nvPicPr>
        <p:blipFill>
          <a:blip r:embed="rId8"/>
          <a:srcRect l="52357" t="79505" r="36708" b="3779"/>
          <a:stretch/>
        </p:blipFill>
        <p:spPr>
          <a:xfrm>
            <a:off x="9288360" y="297324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06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962440" y="4619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07" name="Picture 2" descr="D:\GIÁO ÁN 1 2020-2021\HÌNH SOẠN GIÁO ÁN\Picture5.png"/>
          <p:cNvPicPr/>
          <p:nvPr/>
        </p:nvPicPr>
        <p:blipFill>
          <a:blip r:embed="rId8"/>
          <a:srcRect l="52357" t="79505" r="36708" b="3779"/>
          <a:stretch/>
        </p:blipFill>
        <p:spPr>
          <a:xfrm>
            <a:off x="1212840" y="461340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08" name="Picture 2" descr="D:\GIÁO ÁN 1 2020-2021\HÌNH SOẠN GIÁO ÁN\Picture5.png"/>
          <p:cNvPicPr/>
          <p:nvPr/>
        </p:nvPicPr>
        <p:blipFill>
          <a:blip r:embed="rId8"/>
          <a:srcRect l="10148" t="77016" r="79697" b="4984"/>
          <a:stretch/>
        </p:blipFill>
        <p:spPr>
          <a:xfrm>
            <a:off x="1709640" y="4589640"/>
            <a:ext cx="497160" cy="536400"/>
          </a:xfrm>
          <a:prstGeom prst="rect">
            <a:avLst/>
          </a:prstGeom>
          <a:ln w="0">
            <a:noFill/>
          </a:ln>
        </p:spPr>
      </p:pic>
      <p:pic>
        <p:nvPicPr>
          <p:cNvPr id="409" name="Picture 2" descr="D:\GIÁO ÁN 1 2020-2021\HÌNH SOẠN GIÁO ÁN\Picture5.png"/>
          <p:cNvPicPr/>
          <p:nvPr/>
        </p:nvPicPr>
        <p:blipFill>
          <a:blip r:embed="rId8"/>
          <a:srcRect l="52357" t="79505" r="36708" b="3779"/>
          <a:stretch/>
        </p:blipFill>
        <p:spPr>
          <a:xfrm>
            <a:off x="2440080" y="458964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10" name="Picture 2" descr="D:\GIÁO ÁN 1 2020-2021\HÌNH SOẠN GIÁO ÁN\Picture5.png"/>
          <p:cNvPicPr/>
          <p:nvPr/>
        </p:nvPicPr>
        <p:blipFill>
          <a:blip r:embed="rId8"/>
          <a:srcRect l="52357" t="79505" r="36708" b="3779"/>
          <a:stretch/>
        </p:blipFill>
        <p:spPr>
          <a:xfrm>
            <a:off x="3743280" y="458316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11" name="Picture 2" descr="D:\GIÁO ÁN 1 2020-2021\HÌNH SOẠN GIÁO ÁN\Picture5.png"/>
          <p:cNvPicPr/>
          <p:nvPr/>
        </p:nvPicPr>
        <p:blipFill>
          <a:blip r:embed="rId8"/>
          <a:srcRect l="10148" t="77016" r="79697" b="4984"/>
          <a:stretch/>
        </p:blipFill>
        <p:spPr>
          <a:xfrm>
            <a:off x="4240080" y="4559400"/>
            <a:ext cx="497160" cy="536400"/>
          </a:xfrm>
          <a:prstGeom prst="rect">
            <a:avLst/>
          </a:prstGeom>
          <a:ln w="0">
            <a:noFill/>
          </a:ln>
        </p:spPr>
      </p:pic>
      <p:pic>
        <p:nvPicPr>
          <p:cNvPr id="412" name="Picture 2" descr="D:\GIÁO ÁN 1 2020-2021\HÌNH SOẠN GIÁO ÁN\Picture5.png"/>
          <p:cNvPicPr/>
          <p:nvPr/>
        </p:nvPicPr>
        <p:blipFill>
          <a:blip r:embed="rId8"/>
          <a:srcRect l="52357" t="79505" r="36708" b="3779"/>
          <a:stretch/>
        </p:blipFill>
        <p:spPr>
          <a:xfrm>
            <a:off x="5688000" y="458316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13" name="Picture 2" descr="D:\GIÁO ÁN 1 2020-2021\HÌNH SOẠN GIÁO ÁN\Picture5.png"/>
          <p:cNvPicPr/>
          <p:nvPr/>
        </p:nvPicPr>
        <p:blipFill>
          <a:blip r:embed="rId8"/>
          <a:srcRect l="10148" t="77016" r="79697" b="4984"/>
          <a:stretch/>
        </p:blipFill>
        <p:spPr>
          <a:xfrm>
            <a:off x="6183360" y="4559400"/>
            <a:ext cx="498600" cy="536400"/>
          </a:xfrm>
          <a:prstGeom prst="rect">
            <a:avLst/>
          </a:prstGeom>
          <a:ln w="0">
            <a:noFill/>
          </a:ln>
        </p:spPr>
      </p:pic>
      <p:pic>
        <p:nvPicPr>
          <p:cNvPr id="414" name="Picture 2" descr="D:\GIÁO ÁN 1 2020-2021\HÌNH SOẠN GIÁO ÁN\Picture5.png"/>
          <p:cNvPicPr/>
          <p:nvPr/>
        </p:nvPicPr>
        <p:blipFill>
          <a:blip r:embed="rId8"/>
          <a:srcRect l="52357" t="79505" r="36708" b="3779"/>
          <a:stretch/>
        </p:blipFill>
        <p:spPr>
          <a:xfrm>
            <a:off x="8136000" y="455148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15" name="Picture 2" descr="D:\GIÁO ÁN 1 2020-2021\HÌNH SOẠN GIÁO ÁN\Picture5.png"/>
          <p:cNvPicPr/>
          <p:nvPr/>
        </p:nvPicPr>
        <p:blipFill>
          <a:blip r:embed="rId8"/>
          <a:srcRect l="10148" t="77016" r="79697" b="4984"/>
          <a:stretch/>
        </p:blipFill>
        <p:spPr>
          <a:xfrm>
            <a:off x="8631360" y="4527720"/>
            <a:ext cx="498240" cy="536400"/>
          </a:xfrm>
          <a:prstGeom prst="rect">
            <a:avLst/>
          </a:prstGeom>
          <a:ln w="0">
            <a:noFill/>
          </a:ln>
        </p:spPr>
      </p:pic>
      <p:pic>
        <p:nvPicPr>
          <p:cNvPr id="416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5211720" y="4649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17" name="Picture 2" descr="D:\GIÁO ÁN 1 2020-2021\HÌNH SOẠN GIÁO ÁN\Picture5.png"/>
          <p:cNvPicPr/>
          <p:nvPr/>
        </p:nvPicPr>
        <p:blipFill>
          <a:blip r:embed="rId8"/>
          <a:srcRect l="52357" t="79505" r="36708" b="3779"/>
          <a:stretch/>
        </p:blipFill>
        <p:spPr>
          <a:xfrm>
            <a:off x="4687920" y="461952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18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7407360" y="4643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19" name="Picture 2" descr="D:\GIÁO ÁN 1 2020-2021\HÌNH SOẠN GIÁO ÁN\Picture5.png"/>
          <p:cNvPicPr/>
          <p:nvPr/>
        </p:nvPicPr>
        <p:blipFill>
          <a:blip r:embed="rId8"/>
          <a:srcRect l="52357" t="79505" r="36708" b="3779"/>
          <a:stretch/>
        </p:blipFill>
        <p:spPr>
          <a:xfrm>
            <a:off x="6885000" y="461340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20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788400" y="46116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421" name="Picture 2" descr="D:\GIÁO ÁN 1 2020-2021\HÌNH SOẠN GIÁO ÁN\Picture5.png"/>
          <p:cNvPicPr/>
          <p:nvPr/>
        </p:nvPicPr>
        <p:blipFill>
          <a:blip r:embed="rId8"/>
          <a:srcRect l="52357" t="79505" r="36708" b="3779"/>
          <a:stretch/>
        </p:blipFill>
        <p:spPr>
          <a:xfrm>
            <a:off x="9264600" y="458136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22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3040200" y="62769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23" name="Picture 2" descr="D:\GIÁO ÁN 1 2020-2021\HÌNH SOẠN GIÁO ÁN\Picture5.png"/>
          <p:cNvPicPr/>
          <p:nvPr/>
        </p:nvPicPr>
        <p:blipFill>
          <a:blip r:embed="rId8"/>
          <a:srcRect l="52357" t="79505" r="36708" b="3779"/>
          <a:stretch/>
        </p:blipFill>
        <p:spPr>
          <a:xfrm>
            <a:off x="1290600" y="626904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24" name="Picture 2" descr="D:\GIÁO ÁN 1 2020-2021\HÌNH SOẠN GIÁO ÁN\Picture5.png"/>
          <p:cNvPicPr/>
          <p:nvPr/>
        </p:nvPicPr>
        <p:blipFill>
          <a:blip r:embed="rId8"/>
          <a:srcRect l="10148" t="77016" r="79697" b="4984"/>
          <a:stretch/>
        </p:blipFill>
        <p:spPr>
          <a:xfrm>
            <a:off x="1785960" y="6246720"/>
            <a:ext cx="498600" cy="536760"/>
          </a:xfrm>
          <a:prstGeom prst="rect">
            <a:avLst/>
          </a:prstGeom>
          <a:ln w="0">
            <a:noFill/>
          </a:ln>
        </p:spPr>
      </p:pic>
      <p:pic>
        <p:nvPicPr>
          <p:cNvPr id="425" name="Picture 2" descr="D:\GIÁO ÁN 1 2020-2021\HÌNH SOẠN GIÁO ÁN\Picture5.png"/>
          <p:cNvPicPr/>
          <p:nvPr/>
        </p:nvPicPr>
        <p:blipFill>
          <a:blip r:embed="rId8"/>
          <a:srcRect l="52357" t="79505" r="36708" b="3779"/>
          <a:stretch/>
        </p:blipFill>
        <p:spPr>
          <a:xfrm>
            <a:off x="2516040" y="6246720"/>
            <a:ext cx="578160" cy="536760"/>
          </a:xfrm>
          <a:prstGeom prst="rect">
            <a:avLst/>
          </a:prstGeom>
          <a:ln w="0">
            <a:noFill/>
          </a:ln>
        </p:spPr>
      </p:pic>
      <p:pic>
        <p:nvPicPr>
          <p:cNvPr id="426" name="Picture 2" descr="D:\GIÁO ÁN 1 2020-2021\HÌNH SOẠN GIÁO ÁN\Picture5.png"/>
          <p:cNvPicPr/>
          <p:nvPr/>
        </p:nvPicPr>
        <p:blipFill>
          <a:blip r:embed="rId8"/>
          <a:srcRect l="52357" t="79505" r="36708" b="3779"/>
          <a:stretch/>
        </p:blipFill>
        <p:spPr>
          <a:xfrm>
            <a:off x="3821040" y="623880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27" name="Picture 2" descr="D:\GIÁO ÁN 1 2020-2021\HÌNH SOẠN GIÁO ÁN\Picture5.png"/>
          <p:cNvPicPr/>
          <p:nvPr/>
        </p:nvPicPr>
        <p:blipFill>
          <a:blip r:embed="rId8"/>
          <a:srcRect l="10148" t="77016" r="79697" b="4984"/>
          <a:stretch/>
        </p:blipFill>
        <p:spPr>
          <a:xfrm>
            <a:off x="4316400" y="6216480"/>
            <a:ext cx="498600" cy="536760"/>
          </a:xfrm>
          <a:prstGeom prst="rect">
            <a:avLst/>
          </a:prstGeom>
          <a:ln w="0">
            <a:noFill/>
          </a:ln>
        </p:spPr>
      </p:pic>
      <p:pic>
        <p:nvPicPr>
          <p:cNvPr id="428" name="Picture 2" descr="D:\GIÁO ÁN 1 2020-2021\HÌNH SOẠN GIÁO ÁN\Picture5.png"/>
          <p:cNvPicPr/>
          <p:nvPr/>
        </p:nvPicPr>
        <p:blipFill>
          <a:blip r:embed="rId8"/>
          <a:srcRect l="52357" t="79505" r="36708" b="3779"/>
          <a:stretch/>
        </p:blipFill>
        <p:spPr>
          <a:xfrm>
            <a:off x="5765760" y="623880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29" name="Picture 2" descr="D:\GIÁO ÁN 1 2020-2021\HÌNH SOẠN GIÁO ÁN\Picture5.png"/>
          <p:cNvPicPr/>
          <p:nvPr/>
        </p:nvPicPr>
        <p:blipFill>
          <a:blip r:embed="rId8"/>
          <a:srcRect l="10148" t="77016" r="79697" b="4984"/>
          <a:stretch/>
        </p:blipFill>
        <p:spPr>
          <a:xfrm>
            <a:off x="6261120" y="6216480"/>
            <a:ext cx="498600" cy="536760"/>
          </a:xfrm>
          <a:prstGeom prst="rect">
            <a:avLst/>
          </a:prstGeom>
          <a:ln w="0">
            <a:noFill/>
          </a:ln>
        </p:spPr>
      </p:pic>
      <p:pic>
        <p:nvPicPr>
          <p:cNvPr id="430" name="Picture 2" descr="D:\GIÁO ÁN 1 2020-2021\HÌNH SOẠN GIÁO ÁN\Picture5.png"/>
          <p:cNvPicPr/>
          <p:nvPr/>
        </p:nvPicPr>
        <p:blipFill>
          <a:blip r:embed="rId8"/>
          <a:srcRect l="52357" t="79505" r="36708" b="3779"/>
          <a:stretch/>
        </p:blipFill>
        <p:spPr>
          <a:xfrm>
            <a:off x="8213760" y="620712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31" name="Picture 2" descr="D:\GIÁO ÁN 1 2020-2021\HÌNH SOẠN GIÁO ÁN\Picture5.png"/>
          <p:cNvPicPr/>
          <p:nvPr/>
        </p:nvPicPr>
        <p:blipFill>
          <a:blip r:embed="rId8"/>
          <a:srcRect l="10148" t="77016" r="79697" b="4984"/>
          <a:stretch/>
        </p:blipFill>
        <p:spPr>
          <a:xfrm>
            <a:off x="8709120" y="6184800"/>
            <a:ext cx="498240" cy="536760"/>
          </a:xfrm>
          <a:prstGeom prst="rect">
            <a:avLst/>
          </a:prstGeom>
          <a:ln w="0">
            <a:noFill/>
          </a:ln>
        </p:spPr>
      </p:pic>
      <p:pic>
        <p:nvPicPr>
          <p:cNvPr id="432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5288040" y="63072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33" name="Picture 2" descr="D:\GIÁO ÁN 1 2020-2021\HÌNH SOẠN GIÁO ÁN\Picture5.png"/>
          <p:cNvPicPr/>
          <p:nvPr/>
        </p:nvPicPr>
        <p:blipFill>
          <a:blip r:embed="rId8"/>
          <a:srcRect l="52357" t="79505" r="36708" b="3779"/>
          <a:stretch/>
        </p:blipFill>
        <p:spPr>
          <a:xfrm>
            <a:off x="4764240" y="627696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34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7485120" y="6299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35" name="Picture 2" descr="D:\GIÁO ÁN 1 2020-2021\HÌNH SOẠN GIÁO ÁN\Picture5.png"/>
          <p:cNvPicPr/>
          <p:nvPr/>
        </p:nvPicPr>
        <p:blipFill>
          <a:blip r:embed="rId8"/>
          <a:srcRect l="52357" t="79505" r="36708" b="3779"/>
          <a:stretch/>
        </p:blipFill>
        <p:spPr>
          <a:xfrm>
            <a:off x="6961320" y="626904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36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866160" y="62676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437" name="Picture 2" descr="D:\GIÁO ÁN 1 2020-2021\HÌNH SOẠN GIÁO ÁN\Picture5.png"/>
          <p:cNvPicPr/>
          <p:nvPr/>
        </p:nvPicPr>
        <p:blipFill>
          <a:blip r:embed="rId8"/>
          <a:srcRect l="52357" t="79505" r="36708" b="3779"/>
          <a:stretch/>
        </p:blipFill>
        <p:spPr>
          <a:xfrm>
            <a:off x="9342360" y="623736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38" name="Picture 19" descr="THƯ VIỆN ẢNH: ẢNH ĐỘNG NGÔI SAO"/>
          <p:cNvPicPr/>
          <p:nvPr/>
        </p:nvPicPr>
        <p:blipFill>
          <a:blip r:embed="rId9"/>
          <a:stretch/>
        </p:blipFill>
        <p:spPr>
          <a:xfrm>
            <a:off x="3973680" y="836640"/>
            <a:ext cx="1114200" cy="936720"/>
          </a:xfrm>
          <a:prstGeom prst="rect">
            <a:avLst/>
          </a:prstGeom>
          <a:ln w="0">
            <a:noFill/>
          </a:ln>
        </p:spPr>
      </p:pic>
      <p:pic>
        <p:nvPicPr>
          <p:cNvPr id="52" name="BEAT NGÔI SAO LẤP LÁNH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35860" y="381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40" name="Picture 14" descr="D:\GIÁO ÁN 1 2020-2021\HÌNH SOẠN GIÁO ÁN\Học hát\NGOI SAO LAP LANH\Untitled.png"/>
          <p:cNvPicPr/>
          <p:nvPr/>
        </p:nvPicPr>
        <p:blipFill>
          <a:blip r:embed="rId5"/>
          <a:stretch/>
        </p:blipFill>
        <p:spPr>
          <a:xfrm>
            <a:off x="372960" y="1015920"/>
            <a:ext cx="10211040" cy="4645080"/>
          </a:xfrm>
          <a:prstGeom prst="rect">
            <a:avLst/>
          </a:prstGeom>
          <a:ln w="0">
            <a:noFill/>
          </a:ln>
        </p:spPr>
      </p:pic>
      <p:pic>
        <p:nvPicPr>
          <p:cNvPr id="441" name="Picture 8" descr="000o"/>
          <p:cNvPicPr/>
          <p:nvPr/>
        </p:nvPicPr>
        <p:blipFill>
          <a:blip r:embed="rId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42" name="Picture 9" descr="000o"/>
          <p:cNvPicPr/>
          <p:nvPr/>
        </p:nvPicPr>
        <p:blipFill>
          <a:blip r:embed="rId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3" name="Picture 10" descr="000o"/>
          <p:cNvPicPr/>
          <p:nvPr/>
        </p:nvPicPr>
        <p:blipFill>
          <a:blip r:embed="rId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44" name="Picture 11" descr="000o"/>
          <p:cNvPicPr/>
          <p:nvPr/>
        </p:nvPicPr>
        <p:blipFill>
          <a:blip r:embed="rId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45" name="Text Box 9"/>
          <p:cNvSpPr/>
          <p:nvPr/>
        </p:nvSpPr>
        <p:spPr>
          <a:xfrm>
            <a:off x="662040" y="10000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6" name="Text Box 10"/>
          <p:cNvSpPr/>
          <p:nvPr/>
        </p:nvSpPr>
        <p:spPr>
          <a:xfrm>
            <a:off x="-184320" y="1504800"/>
            <a:ext cx="65725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Cambria"/>
              </a:rPr>
              <a:t>NGÔI SAO LẤP LÁNH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7" name="Rectangle 3"/>
          <p:cNvSpPr/>
          <p:nvPr/>
        </p:nvSpPr>
        <p:spPr>
          <a:xfrm>
            <a:off x="3182760" y="1989000"/>
            <a:ext cx="34290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Nhạc Nước ngoài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Lời Việt: Thanh Vân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8" name="Text Box 9"/>
          <p:cNvSpPr/>
          <p:nvPr/>
        </p:nvSpPr>
        <p:spPr>
          <a:xfrm>
            <a:off x="1763640" y="19836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Tiết 1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Effect">
                      <p:stCondLst>
                        <p:cond delay="indefinite"/>
                      </p:stCondLst>
                      <p:childTnLst>
                        <p:par>
                          <p:cTn id="1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1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3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64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pic>
        <p:nvPicPr>
          <p:cNvPr id="65" name="Group 5"/>
          <p:cNvPicPr/>
          <p:nvPr/>
        </p:nvPicPr>
        <p:blipFill>
          <a:blip r:embed="rId7"/>
          <a:stretch/>
        </p:blipFill>
        <p:spPr>
          <a:xfrm>
            <a:off x="2736720" y="5919840"/>
            <a:ext cx="6212160" cy="772920"/>
          </a:xfrm>
          <a:prstGeom prst="rect">
            <a:avLst/>
          </a:prstGeom>
          <a:ln w="0">
            <a:noFill/>
          </a:ln>
        </p:spPr>
      </p:pic>
      <p:grpSp>
        <p:nvGrpSpPr>
          <p:cNvPr id="66" name="AutoShape 17"/>
          <p:cNvGrpSpPr/>
          <p:nvPr/>
        </p:nvGrpSpPr>
        <p:grpSpPr>
          <a:xfrm>
            <a:off x="542880" y="-49320"/>
            <a:ext cx="9996480" cy="1384560"/>
            <a:chOff x="542880" y="-49320"/>
            <a:chExt cx="9996480" cy="1384560"/>
          </a:xfrm>
        </p:grpSpPr>
        <p:pic>
          <p:nvPicPr>
            <p:cNvPr id="67" name="AutoShape 17"/>
            <p:cNvPicPr/>
            <p:nvPr/>
          </p:nvPicPr>
          <p:blipFill>
            <a:blip r:embed="rId8"/>
            <a:stretch/>
          </p:blipFill>
          <p:spPr>
            <a:xfrm>
              <a:off x="542880" y="-49320"/>
              <a:ext cx="9996480" cy="138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8" name="Freeform 67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69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0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71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72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73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74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75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76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77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78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9" name="Text Box 26"/>
          <p:cNvSpPr/>
          <p:nvPr/>
        </p:nvSpPr>
        <p:spPr>
          <a:xfrm>
            <a:off x="914400" y="344520"/>
            <a:ext cx="910908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TRÒ CHƠI </a:t>
            </a:r>
            <a:r>
              <a:rPr lang="en-US" sz="36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“BỐN MÙA”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grpSp>
        <p:nvGrpSpPr>
          <p:cNvPr id="81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2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grpSp>
          <p:nvGrpSpPr>
            <p:cNvPr id="83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4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5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6" name="Freeform 149"/>
                  <p:cNvGrpSpPr/>
                  <p:nvPr/>
                </p:nvGrpSpPr>
                <p:grpSpPr>
                  <a:xfrm>
                    <a:off x="9176760" y="1552320"/>
                    <a:ext cx="176040" cy="94680"/>
                    <a:chOff x="9176760" y="1552320"/>
                    <a:chExt cx="176040" cy="9468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9176760" y="1552320"/>
                      <a:ext cx="17604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" name="Freeform 87"/>
                    <p:cNvSpPr/>
                    <p:nvPr/>
                  </p:nvSpPr>
                  <p:spPr>
                    <a:xfrm>
                      <a:off x="9186480" y="1565280"/>
                      <a:ext cx="15696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89" name="Freeform 191"/>
                  <p:cNvSpPr/>
                  <p:nvPr/>
                </p:nvSpPr>
                <p:spPr>
                  <a:xfrm>
                    <a:off x="8903160" y="1296720"/>
                    <a:ext cx="45576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1" name="Freeform 149"/>
                  <p:cNvGrpSpPr/>
                  <p:nvPr/>
                </p:nvGrpSpPr>
                <p:grpSpPr>
                  <a:xfrm>
                    <a:off x="8816040" y="1552320"/>
                    <a:ext cx="181080" cy="94680"/>
                    <a:chOff x="8816040" y="1552320"/>
                    <a:chExt cx="181080" cy="9468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816040" y="1552320"/>
                      <a:ext cx="18108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" name="Freeform 92"/>
                    <p:cNvSpPr/>
                    <p:nvPr/>
                  </p:nvSpPr>
                  <p:spPr>
                    <a:xfrm>
                      <a:off x="8828280" y="1565280"/>
                      <a:ext cx="15624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94" name="Freeform 191"/>
                  <p:cNvSpPr/>
                  <p:nvPr/>
                </p:nvSpPr>
                <p:spPr>
                  <a:xfrm>
                    <a:off x="8579160" y="1296720"/>
                    <a:ext cx="45864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5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6" name="Freeform 149"/>
                  <p:cNvGrpSpPr/>
                  <p:nvPr/>
                </p:nvGrpSpPr>
                <p:grpSpPr>
                  <a:xfrm>
                    <a:off x="8509680" y="1552320"/>
                    <a:ext cx="167400" cy="94680"/>
                    <a:chOff x="8509680" y="1552320"/>
                    <a:chExt cx="167400" cy="9468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509680" y="1552320"/>
                      <a:ext cx="16740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8" name="Freeform 97"/>
                    <p:cNvSpPr/>
                    <p:nvPr/>
                  </p:nvSpPr>
                  <p:spPr>
                    <a:xfrm>
                      <a:off x="8518680" y="1565280"/>
                      <a:ext cx="14904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99" name="Freeform 191"/>
                  <p:cNvSpPr/>
                  <p:nvPr/>
                </p:nvSpPr>
                <p:spPr>
                  <a:xfrm>
                    <a:off x="8249400" y="1296720"/>
                    <a:ext cx="45576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0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1" name="Freeform 149"/>
                  <p:cNvGrpSpPr/>
                  <p:nvPr/>
                </p:nvGrpSpPr>
                <p:grpSpPr>
                  <a:xfrm>
                    <a:off x="8195760" y="1552320"/>
                    <a:ext cx="182160" cy="94680"/>
                    <a:chOff x="8195760" y="1552320"/>
                    <a:chExt cx="182160" cy="9468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195760" y="1552320"/>
                      <a:ext cx="18216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3" name="Freeform 102"/>
                    <p:cNvSpPr/>
                    <p:nvPr/>
                  </p:nvSpPr>
                  <p:spPr>
                    <a:xfrm>
                      <a:off x="8208000" y="1565280"/>
                      <a:ext cx="15732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04" name="Freeform 191"/>
                  <p:cNvSpPr/>
                  <p:nvPr/>
                </p:nvSpPr>
                <p:spPr>
                  <a:xfrm>
                    <a:off x="7922160" y="1296720"/>
                    <a:ext cx="43560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5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6" name="Freeform 149"/>
                  <p:cNvGrpSpPr/>
                  <p:nvPr/>
                </p:nvGrpSpPr>
                <p:grpSpPr>
                  <a:xfrm>
                    <a:off x="7866000" y="1552320"/>
                    <a:ext cx="172800" cy="94680"/>
                    <a:chOff x="7866000" y="1552320"/>
                    <a:chExt cx="172800" cy="946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866000" y="1552320"/>
                      <a:ext cx="17280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8" name="Freeform 107"/>
                    <p:cNvSpPr/>
                    <p:nvPr/>
                  </p:nvSpPr>
                  <p:spPr>
                    <a:xfrm>
                      <a:off x="7875000" y="1565280"/>
                      <a:ext cx="15408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09" name="Freeform 191"/>
                  <p:cNvSpPr/>
                  <p:nvPr/>
                </p:nvSpPr>
                <p:spPr>
                  <a:xfrm>
                    <a:off x="7598520" y="1296720"/>
                    <a:ext cx="45576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0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1" name="Freeform 149"/>
                  <p:cNvGrpSpPr/>
                  <p:nvPr/>
                </p:nvGrpSpPr>
                <p:grpSpPr>
                  <a:xfrm>
                    <a:off x="7526160" y="1554840"/>
                    <a:ext cx="195120" cy="91800"/>
                    <a:chOff x="7526160" y="1554840"/>
                    <a:chExt cx="195120" cy="9180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526160" y="1554840"/>
                      <a:ext cx="1951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3" name="Freeform 112"/>
                    <p:cNvSpPr/>
                    <p:nvPr/>
                  </p:nvSpPr>
                  <p:spPr>
                    <a:xfrm>
                      <a:off x="7539120" y="1567440"/>
                      <a:ext cx="1684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14" name="Freeform 191"/>
                  <p:cNvSpPr/>
                  <p:nvPr/>
                </p:nvSpPr>
                <p:spPr>
                  <a:xfrm>
                    <a:off x="7265520" y="1293840"/>
                    <a:ext cx="4132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5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6" name="Freeform 149"/>
                  <p:cNvGrpSpPr/>
                  <p:nvPr/>
                </p:nvGrpSpPr>
                <p:grpSpPr>
                  <a:xfrm>
                    <a:off x="7209720" y="1554840"/>
                    <a:ext cx="159480" cy="91800"/>
                    <a:chOff x="7209720" y="1554840"/>
                    <a:chExt cx="159480" cy="9180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20972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8" name="Freeform 117"/>
                    <p:cNvSpPr/>
                    <p:nvPr/>
                  </p:nvSpPr>
                  <p:spPr>
                    <a:xfrm>
                      <a:off x="721800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19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0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1" name="Freeform 149"/>
                  <p:cNvGrpSpPr/>
                  <p:nvPr/>
                </p:nvGrpSpPr>
                <p:grpSpPr>
                  <a:xfrm>
                    <a:off x="6864120" y="1554840"/>
                    <a:ext cx="156240" cy="91800"/>
                    <a:chOff x="6864120" y="1554840"/>
                    <a:chExt cx="156240" cy="9180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8641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3" name="Freeform 122"/>
                    <p:cNvSpPr/>
                    <p:nvPr/>
                  </p:nvSpPr>
                  <p:spPr>
                    <a:xfrm>
                      <a:off x="68742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24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5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6" name="Freeform 149"/>
                  <p:cNvGrpSpPr/>
                  <p:nvPr/>
                </p:nvGrpSpPr>
                <p:grpSpPr>
                  <a:xfrm>
                    <a:off x="6563160" y="1554840"/>
                    <a:ext cx="180360" cy="91800"/>
                    <a:chOff x="6563160" y="1554840"/>
                    <a:chExt cx="180360" cy="9180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563160" y="1554840"/>
                      <a:ext cx="1803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8" name="Freeform 127"/>
                    <p:cNvSpPr/>
                    <p:nvPr/>
                  </p:nvSpPr>
                  <p:spPr>
                    <a:xfrm>
                      <a:off x="6572160" y="1567440"/>
                      <a:ext cx="16056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29" name="Freeform 191"/>
                  <p:cNvSpPr/>
                  <p:nvPr/>
                </p:nvSpPr>
                <p:spPr>
                  <a:xfrm>
                    <a:off x="6287760" y="1293840"/>
                    <a:ext cx="4280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0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1" name="Freeform 149"/>
                  <p:cNvGrpSpPr/>
                  <p:nvPr/>
                </p:nvGrpSpPr>
                <p:grpSpPr>
                  <a:xfrm>
                    <a:off x="6215760" y="1554840"/>
                    <a:ext cx="203760" cy="91800"/>
                    <a:chOff x="6215760" y="1554840"/>
                    <a:chExt cx="203760" cy="9180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215760" y="1554840"/>
                      <a:ext cx="2037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3" name="Freeform 132"/>
                    <p:cNvSpPr/>
                    <p:nvPr/>
                  </p:nvSpPr>
                  <p:spPr>
                    <a:xfrm>
                      <a:off x="6228720" y="1567440"/>
                      <a:ext cx="1756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34" name="Freeform 191"/>
                  <p:cNvSpPr/>
                  <p:nvPr/>
                </p:nvSpPr>
                <p:spPr>
                  <a:xfrm>
                    <a:off x="5963760" y="1293840"/>
                    <a:ext cx="4345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5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6" name="Freeform 149"/>
                  <p:cNvGrpSpPr/>
                  <p:nvPr/>
                </p:nvGrpSpPr>
                <p:grpSpPr>
                  <a:xfrm>
                    <a:off x="5893560" y="1554840"/>
                    <a:ext cx="199080" cy="91800"/>
                    <a:chOff x="5893560" y="1554840"/>
                    <a:chExt cx="199080" cy="91800"/>
                  </a:xfrm>
                </p:grpSpPr>
                <p:pic>
                  <p:nvPicPr>
                    <p:cNvPr id="13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893560" y="1554840"/>
                      <a:ext cx="1990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8" name="Freeform 137"/>
                    <p:cNvSpPr/>
                    <p:nvPr/>
                  </p:nvSpPr>
                  <p:spPr>
                    <a:xfrm>
                      <a:off x="5903280" y="1567440"/>
                      <a:ext cx="1774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39" name="Freeform 191"/>
                  <p:cNvSpPr/>
                  <p:nvPr/>
                </p:nvSpPr>
                <p:spPr>
                  <a:xfrm>
                    <a:off x="5636880" y="1293840"/>
                    <a:ext cx="3895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40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1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608800" y="1550520"/>
                    <a:ext cx="208080" cy="95760"/>
                    <a:chOff x="5608800" y="1550520"/>
                    <a:chExt cx="208080" cy="9576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608800" y="1550520"/>
                      <a:ext cx="20808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623200" y="1563120"/>
                      <a:ext cx="17964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361120" y="1296360"/>
                    <a:ext cx="43056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6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7" name="Freeform 149"/>
                  <p:cNvGrpSpPr/>
                  <p:nvPr/>
                </p:nvGrpSpPr>
                <p:grpSpPr>
                  <a:xfrm>
                    <a:off x="5311080" y="1550520"/>
                    <a:ext cx="184680" cy="95760"/>
                    <a:chOff x="5311080" y="1550520"/>
                    <a:chExt cx="184680" cy="9576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311080" y="1550520"/>
                      <a:ext cx="18468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9" name="Freeform 148"/>
                    <p:cNvSpPr/>
                    <p:nvPr/>
                  </p:nvSpPr>
                  <p:spPr>
                    <a:xfrm>
                      <a:off x="5321160" y="1563120"/>
                      <a:ext cx="16452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50" name="Freeform 191"/>
                  <p:cNvSpPr/>
                  <p:nvPr/>
                </p:nvSpPr>
                <p:spPr>
                  <a:xfrm>
                    <a:off x="5037120" y="1296360"/>
                    <a:ext cx="37404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1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2" name="Freeform 149"/>
                  <p:cNvGrpSpPr/>
                  <p:nvPr/>
                </p:nvGrpSpPr>
                <p:grpSpPr>
                  <a:xfrm>
                    <a:off x="4991400" y="1550520"/>
                    <a:ext cx="171720" cy="95760"/>
                    <a:chOff x="4991400" y="1550520"/>
                    <a:chExt cx="171720" cy="9576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991400" y="1550520"/>
                      <a:ext cx="17172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4" name="Freeform 153"/>
                    <p:cNvSpPr/>
                    <p:nvPr/>
                  </p:nvSpPr>
                  <p:spPr>
                    <a:xfrm>
                      <a:off x="5002920" y="1563120"/>
                      <a:ext cx="14832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55" name="Freeform 191"/>
                  <p:cNvSpPr/>
                  <p:nvPr/>
                </p:nvSpPr>
                <p:spPr>
                  <a:xfrm>
                    <a:off x="4707360" y="1296360"/>
                    <a:ext cx="44748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6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7" name="Freeform 149"/>
                  <p:cNvGrpSpPr/>
                  <p:nvPr/>
                </p:nvGrpSpPr>
                <p:grpSpPr>
                  <a:xfrm>
                    <a:off x="4658040" y="1550520"/>
                    <a:ext cx="177840" cy="95760"/>
                    <a:chOff x="4658040" y="1550520"/>
                    <a:chExt cx="177840" cy="9576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658040" y="1550520"/>
                      <a:ext cx="17784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9" name="Freeform 158"/>
                    <p:cNvSpPr/>
                    <p:nvPr/>
                  </p:nvSpPr>
                  <p:spPr>
                    <a:xfrm>
                      <a:off x="4667400" y="1563120"/>
                      <a:ext cx="15840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60" name="Freeform 191"/>
                  <p:cNvSpPr/>
                  <p:nvPr/>
                </p:nvSpPr>
                <p:spPr>
                  <a:xfrm>
                    <a:off x="4380120" y="1296360"/>
                    <a:ext cx="40392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1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2" name="Freeform 149"/>
                  <p:cNvGrpSpPr/>
                  <p:nvPr/>
                </p:nvGrpSpPr>
                <p:grpSpPr>
                  <a:xfrm>
                    <a:off x="4326840" y="1550520"/>
                    <a:ext cx="185400" cy="95760"/>
                    <a:chOff x="4326840" y="1550520"/>
                    <a:chExt cx="185400" cy="957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326840" y="1550520"/>
                      <a:ext cx="18540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4" name="Freeform 163"/>
                    <p:cNvSpPr/>
                    <p:nvPr/>
                  </p:nvSpPr>
                  <p:spPr>
                    <a:xfrm>
                      <a:off x="4339080" y="1563120"/>
                      <a:ext cx="15984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65" name="Freeform 191"/>
                  <p:cNvSpPr/>
                  <p:nvPr/>
                </p:nvSpPr>
                <p:spPr>
                  <a:xfrm>
                    <a:off x="4056480" y="1296360"/>
                    <a:ext cx="40896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6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7" name="Freeform 149"/>
                  <p:cNvGrpSpPr/>
                  <p:nvPr/>
                </p:nvGrpSpPr>
                <p:grpSpPr>
                  <a:xfrm>
                    <a:off x="4013640" y="1553400"/>
                    <a:ext cx="165600" cy="92880"/>
                    <a:chOff x="4013640" y="1553400"/>
                    <a:chExt cx="165600" cy="9288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013640" y="1553400"/>
                      <a:ext cx="165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9" name="Freeform 168"/>
                    <p:cNvSpPr/>
                    <p:nvPr/>
                  </p:nvSpPr>
                  <p:spPr>
                    <a:xfrm>
                      <a:off x="4022280" y="1565640"/>
                      <a:ext cx="1476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70" name="Freeform 191"/>
                  <p:cNvSpPr/>
                  <p:nvPr/>
                </p:nvSpPr>
                <p:spPr>
                  <a:xfrm>
                    <a:off x="3723480" y="1293840"/>
                    <a:ext cx="3628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1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2" name="Freeform 149"/>
                  <p:cNvGrpSpPr/>
                  <p:nvPr/>
                </p:nvGrpSpPr>
                <p:grpSpPr>
                  <a:xfrm>
                    <a:off x="3664800" y="1553400"/>
                    <a:ext cx="187560" cy="92880"/>
                    <a:chOff x="3664800" y="1553400"/>
                    <a:chExt cx="187560" cy="9288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664800" y="1553400"/>
                      <a:ext cx="1875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4" name="Freeform 173"/>
                    <p:cNvSpPr/>
                    <p:nvPr/>
                  </p:nvSpPr>
                  <p:spPr>
                    <a:xfrm>
                      <a:off x="3677040" y="1565640"/>
                      <a:ext cx="1620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75" name="Freeform 191"/>
                  <p:cNvSpPr/>
                  <p:nvPr/>
                </p:nvSpPr>
                <p:spPr>
                  <a:xfrm>
                    <a:off x="3396600" y="1293840"/>
                    <a:ext cx="3880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6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7" name="Freeform 149"/>
                  <p:cNvGrpSpPr/>
                  <p:nvPr/>
                </p:nvGrpSpPr>
                <p:grpSpPr>
                  <a:xfrm>
                    <a:off x="3345840" y="1553400"/>
                    <a:ext cx="182520" cy="92880"/>
                    <a:chOff x="3345840" y="1553400"/>
                    <a:chExt cx="182520" cy="9288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345840" y="1553400"/>
                      <a:ext cx="1825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9" name="Freeform 178"/>
                    <p:cNvSpPr/>
                    <p:nvPr/>
                  </p:nvSpPr>
                  <p:spPr>
                    <a:xfrm>
                      <a:off x="3355200" y="1565640"/>
                      <a:ext cx="162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80" name="Freeform 191"/>
                  <p:cNvSpPr/>
                  <p:nvPr/>
                </p:nvSpPr>
                <p:spPr>
                  <a:xfrm>
                    <a:off x="3072600" y="1293840"/>
                    <a:ext cx="3978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1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2" name="Freeform 149"/>
                  <p:cNvGrpSpPr/>
                  <p:nvPr/>
                </p:nvGrpSpPr>
                <p:grpSpPr>
                  <a:xfrm>
                    <a:off x="3036960" y="1553400"/>
                    <a:ext cx="164520" cy="92880"/>
                    <a:chOff x="3036960" y="1553400"/>
                    <a:chExt cx="164520" cy="9288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036960" y="1553400"/>
                      <a:ext cx="1645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4" name="Freeform 183"/>
                    <p:cNvSpPr/>
                    <p:nvPr/>
                  </p:nvSpPr>
                  <p:spPr>
                    <a:xfrm>
                      <a:off x="3047400" y="1565640"/>
                      <a:ext cx="1418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85" name="Freeform 191"/>
                  <p:cNvSpPr/>
                  <p:nvPr/>
                </p:nvSpPr>
                <p:spPr>
                  <a:xfrm>
                    <a:off x="2745720" y="1293840"/>
                    <a:ext cx="4284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6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7" name="Freeform 149"/>
                  <p:cNvGrpSpPr/>
                  <p:nvPr/>
                </p:nvGrpSpPr>
                <p:grpSpPr>
                  <a:xfrm>
                    <a:off x="2719080" y="1553400"/>
                    <a:ext cx="158400" cy="92880"/>
                    <a:chOff x="2719080" y="1553400"/>
                    <a:chExt cx="158400" cy="9288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719080" y="1553400"/>
                      <a:ext cx="1584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9" name="Freeform 188"/>
                    <p:cNvSpPr/>
                    <p:nvPr/>
                  </p:nvSpPr>
                  <p:spPr>
                    <a:xfrm>
                      <a:off x="2727000" y="1565640"/>
                      <a:ext cx="141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90" name="Freeform 191"/>
                  <p:cNvSpPr/>
                  <p:nvPr/>
                </p:nvSpPr>
                <p:spPr>
                  <a:xfrm>
                    <a:off x="2421720" y="1293840"/>
                    <a:ext cx="4320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1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2" name="Freeform 149"/>
                  <p:cNvGrpSpPr/>
                  <p:nvPr/>
                </p:nvGrpSpPr>
                <p:grpSpPr>
                  <a:xfrm>
                    <a:off x="2376000" y="1553400"/>
                    <a:ext cx="174600" cy="92880"/>
                    <a:chOff x="2376000" y="1553400"/>
                    <a:chExt cx="174600" cy="92880"/>
                  </a:xfrm>
                </p:grpSpPr>
                <p:pic>
                  <p:nvPicPr>
                    <p:cNvPr id="19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376000" y="1553400"/>
                      <a:ext cx="174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4" name="Freeform 193"/>
                    <p:cNvSpPr/>
                    <p:nvPr/>
                  </p:nvSpPr>
                  <p:spPr>
                    <a:xfrm>
                      <a:off x="2387160" y="1565640"/>
                      <a:ext cx="1504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95" name="Freeform 191"/>
                  <p:cNvSpPr/>
                  <p:nvPr/>
                </p:nvSpPr>
                <p:spPr>
                  <a:xfrm>
                    <a:off x="2094840" y="1293840"/>
                    <a:ext cx="402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pic>
        <p:nvPicPr>
          <p:cNvPr id="196" name="Picture 13" descr="5"/>
          <p:cNvPicPr/>
          <p:nvPr/>
        </p:nvPicPr>
        <p:blipFill>
          <a:blip r:embed="rId11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2" descr="5"/>
          <p:cNvPicPr/>
          <p:nvPr/>
        </p:nvPicPr>
        <p:blipFill>
          <a:blip r:embed="rId12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2" descr="5"/>
          <p:cNvPicPr/>
          <p:nvPr/>
        </p:nvPicPr>
        <p:blipFill>
          <a:blip r:embed="rId13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3" descr="5"/>
          <p:cNvPicPr/>
          <p:nvPr/>
        </p:nvPicPr>
        <p:blipFill>
          <a:blip r:embed="rId14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8" descr="000o"/>
          <p:cNvPicPr/>
          <p:nvPr/>
        </p:nvPicPr>
        <p:blipFill>
          <a:blip r:embed="rId1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9" descr="000o"/>
          <p:cNvPicPr/>
          <p:nvPr/>
        </p:nvPicPr>
        <p:blipFill>
          <a:blip r:embed="rId1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0" descr="000o"/>
          <p:cNvPicPr/>
          <p:nvPr/>
        </p:nvPicPr>
        <p:blipFill>
          <a:blip r:embed="rId1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1" descr="000o"/>
          <p:cNvPicPr/>
          <p:nvPr/>
        </p:nvPicPr>
        <p:blipFill>
          <a:blip r:embed="rId1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4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05" name="Text Box 26"/>
          <p:cNvSpPr/>
          <p:nvPr/>
        </p:nvSpPr>
        <p:spPr>
          <a:xfrm>
            <a:off x="1898640" y="1916280"/>
            <a:ext cx="7388280" cy="3751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Mùa xuân: </a:t>
            </a:r>
            <a:r>
              <a:rPr lang="en-US" sz="2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Muôn hoa đua nở </a:t>
            </a: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(Tay tạo thành bông hoa đung đưa qua lại).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Mùa Hạ: </a:t>
            </a:r>
            <a:r>
              <a:rPr lang="en-US" sz="2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Trời nóng </a:t>
            </a: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(Tay làm động tác quạt để mát).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Mùa Thu: </a:t>
            </a:r>
            <a:r>
              <a:rPr lang="en-US" sz="2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Lá rơi </a:t>
            </a: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(Đưa hai tay trên đầu đưa qua lại).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Mùa Đông: </a:t>
            </a:r>
            <a:r>
              <a:rPr lang="en-US" sz="2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Trời lạnh </a:t>
            </a: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(Tay đặt trước ngực, làm động tác run lạnh).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6" name="Text Box 26"/>
          <p:cNvSpPr/>
          <p:nvPr/>
        </p:nvSpPr>
        <p:spPr>
          <a:xfrm>
            <a:off x="1273320" y="6053040"/>
            <a:ext cx="910908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Làm theo những gì tôi nói đừng làm theo những gì tôi làm!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4" descr="D:\GIÁO ÁN 1 2020-2021\HÌNH SOẠN GIÁO ÁN\Học hát\NGOI SAO LAP LANH\Untitled.png"/>
          <p:cNvPicPr/>
          <p:nvPr/>
        </p:nvPicPr>
        <p:blipFill>
          <a:blip r:embed="rId5"/>
          <a:stretch/>
        </p:blipFill>
        <p:spPr>
          <a:xfrm>
            <a:off x="372960" y="1015920"/>
            <a:ext cx="10211040" cy="464508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8" descr="000o"/>
          <p:cNvPicPr/>
          <p:nvPr/>
        </p:nvPicPr>
        <p:blipFill>
          <a:blip r:embed="rId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9" descr="000o"/>
          <p:cNvPicPr/>
          <p:nvPr/>
        </p:nvPicPr>
        <p:blipFill>
          <a:blip r:embed="rId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10" descr="000o"/>
          <p:cNvPicPr/>
          <p:nvPr/>
        </p:nvPicPr>
        <p:blipFill>
          <a:blip r:embed="rId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2" name="Picture 11" descr="000o"/>
          <p:cNvPicPr/>
          <p:nvPr/>
        </p:nvPicPr>
        <p:blipFill>
          <a:blip r:embed="rId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3" name="Text Box 9"/>
          <p:cNvSpPr/>
          <p:nvPr/>
        </p:nvSpPr>
        <p:spPr>
          <a:xfrm>
            <a:off x="662040" y="10000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Text Box 10"/>
          <p:cNvSpPr/>
          <p:nvPr/>
        </p:nvSpPr>
        <p:spPr>
          <a:xfrm>
            <a:off x="-184320" y="1504800"/>
            <a:ext cx="65725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Cambria"/>
              </a:rPr>
              <a:t>NGÔI SAO LẤP LÁNH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5" name="Rectangle 3"/>
          <p:cNvSpPr/>
          <p:nvPr/>
        </p:nvSpPr>
        <p:spPr>
          <a:xfrm>
            <a:off x="3254400" y="1989000"/>
            <a:ext cx="34290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Nhạc Nước ngoài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Lời Việt: Thanh Vân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9" descr="D:\GIÁO ÁN 1 2020-2021\HÌNH SOẠN GIÁO ÁN\Học hát\NGOI SAO LAP LANH\Picture1 - Copy.jpg"/>
          <p:cNvPicPr/>
          <p:nvPr/>
        </p:nvPicPr>
        <p:blipFill>
          <a:blip r:embed="rId8"/>
          <a:srcRect t="3876" b="8870"/>
          <a:stretch/>
        </p:blipFill>
        <p:spPr>
          <a:xfrm>
            <a:off x="372960" y="219240"/>
            <a:ext cx="10328400" cy="6449760"/>
          </a:xfrm>
          <a:prstGeom prst="rect">
            <a:avLst/>
          </a:prstGeom>
          <a:ln w="0">
            <a:noFill/>
          </a:ln>
        </p:spPr>
      </p:pic>
      <p:sp>
        <p:nvSpPr>
          <p:cNvPr id="217" name="Rectangle 3"/>
          <p:cNvSpPr/>
          <p:nvPr/>
        </p:nvSpPr>
        <p:spPr>
          <a:xfrm>
            <a:off x="271440" y="208080"/>
            <a:ext cx="319896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8" name="Rectangle 3"/>
          <p:cNvSpPr/>
          <p:nvPr/>
        </p:nvSpPr>
        <p:spPr>
          <a:xfrm>
            <a:off x="271440" y="214200"/>
            <a:ext cx="298296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9" name="Picture 8" descr="000o"/>
          <p:cNvPicPr/>
          <p:nvPr/>
        </p:nvPicPr>
        <p:blipFill>
          <a:blip r:embed="rId9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9" descr="000o"/>
          <p:cNvPicPr/>
          <p:nvPr/>
        </p:nvPicPr>
        <p:blipFill>
          <a:blip r:embed="rId9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1" name="Picture 10" descr="000o"/>
          <p:cNvPicPr/>
          <p:nvPr/>
        </p:nvPicPr>
        <p:blipFill>
          <a:blip r:embed="rId9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2" name="Picture 11" descr="000o"/>
          <p:cNvPicPr/>
          <p:nvPr/>
        </p:nvPicPr>
        <p:blipFill>
          <a:blip r:embed="rId9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19" descr="THƯ VIỆN ẢNH: ẢNH ĐỘNG NGÔI SAO"/>
          <p:cNvPicPr/>
          <p:nvPr/>
        </p:nvPicPr>
        <p:blipFill>
          <a:blip r:embed="rId10"/>
          <a:stretch/>
        </p:blipFill>
        <p:spPr>
          <a:xfrm>
            <a:off x="3902040" y="981000"/>
            <a:ext cx="1224000" cy="1028880"/>
          </a:xfrm>
          <a:prstGeom prst="rect">
            <a:avLst/>
          </a:prstGeom>
          <a:ln w="0">
            <a:noFill/>
          </a:ln>
        </p:spPr>
      </p:pic>
      <p:pic>
        <p:nvPicPr>
          <p:cNvPr id="2" name="HÁT NGÔI SAO LẤP LÁNH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49381" y="256111"/>
            <a:ext cx="609600" cy="609600"/>
          </a:xfrm>
          <a:prstGeom prst="rect">
            <a:avLst/>
          </a:prstGeom>
        </p:spPr>
      </p:pic>
      <p:pic>
        <p:nvPicPr>
          <p:cNvPr id="3" name="BEAT NGÔI SAO LẤP LÁNH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96400" y="25611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0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0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11" descr="14"/>
          <p:cNvPicPr/>
          <p:nvPr/>
        </p:nvPicPr>
        <p:blipFill>
          <a:blip r:embed="rId4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16" descr="BẦU TRỜI ĐẦY SAO CỦA CHÚNG TA ĐÂU RỒI?"/>
          <p:cNvPicPr/>
          <p:nvPr/>
        </p:nvPicPr>
        <p:blipFill>
          <a:blip r:embed="rId5"/>
          <a:stretch/>
        </p:blipFill>
        <p:spPr>
          <a:xfrm>
            <a:off x="368280" y="700200"/>
            <a:ext cx="10190160" cy="5392800"/>
          </a:xfrm>
          <a:prstGeom prst="rect">
            <a:avLst/>
          </a:prstGeom>
          <a:ln w="0">
            <a:noFill/>
          </a:ln>
        </p:spPr>
      </p:pic>
      <p:sp>
        <p:nvSpPr>
          <p:cNvPr id="226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7" name="Rectangle 7"/>
          <p:cNvSpPr/>
          <p:nvPr/>
        </p:nvSpPr>
        <p:spPr>
          <a:xfrm>
            <a:off x="3145320" y="714240"/>
            <a:ext cx="49503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FF00"/>
                </a:solidFill>
                <a:latin typeface="Cambria"/>
              </a:rPr>
              <a:t>NGÔI SAO LẤP LÁNH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8" name="Picture 8" descr="000o"/>
          <p:cNvPicPr/>
          <p:nvPr/>
        </p:nvPicPr>
        <p:blipFill>
          <a:blip r:embed="rId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9" descr="000o"/>
          <p:cNvPicPr/>
          <p:nvPr/>
        </p:nvPicPr>
        <p:blipFill>
          <a:blip r:embed="rId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0" descr="000o"/>
          <p:cNvPicPr/>
          <p:nvPr/>
        </p:nvPicPr>
        <p:blipFill>
          <a:blip r:embed="rId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11" descr="000o"/>
          <p:cNvPicPr/>
          <p:nvPr/>
        </p:nvPicPr>
        <p:blipFill>
          <a:blip r:embed="rId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2" name="Rectangle 10"/>
          <p:cNvSpPr/>
          <p:nvPr/>
        </p:nvSpPr>
        <p:spPr>
          <a:xfrm>
            <a:off x="7093080" y="1270080"/>
            <a:ext cx="2714400" cy="82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FF00"/>
                </a:solidFill>
                <a:latin typeface="Cambria"/>
                <a:ea typeface="Times New Roman"/>
              </a:rPr>
              <a:t>Nhạc Nước ngoài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FF00"/>
                </a:solidFill>
                <a:latin typeface="Cambria"/>
                <a:ea typeface="Times New Roman"/>
              </a:rPr>
              <a:t>Lời Việt: Thanh Vân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3" name="Rectangle 4"/>
          <p:cNvSpPr/>
          <p:nvPr/>
        </p:nvSpPr>
        <p:spPr>
          <a:xfrm>
            <a:off x="343080" y="1800360"/>
            <a:ext cx="10215360" cy="395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Này vì sao kia lấp lánh ơi,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sao tôi không biết tên của bạn!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Trên cao bay xung quanh thế gian,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như viên kim cương xinh giữa trời.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Này vì sao kia lấp lánh ơi,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sao tôi không biết tên của bạn!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5" name="Rectangle 3"/>
          <p:cNvSpPr/>
          <p:nvPr/>
        </p:nvSpPr>
        <p:spPr>
          <a:xfrm>
            <a:off x="4486320" y="107172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1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37" name="Rectangle 6"/>
          <p:cNvSpPr/>
          <p:nvPr/>
        </p:nvSpPr>
        <p:spPr>
          <a:xfrm>
            <a:off x="6199200" y="32400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8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9" descr="D:\GIÁO ÁN 1 2020-2021\HÌNH SOẠN GIÁO ÁN\Học hát\NGOI SAO LAP LANH\Picture1 - Copy.jpg"/>
          <p:cNvPicPr/>
          <p:nvPr/>
        </p:nvPicPr>
        <p:blipFill>
          <a:blip r:embed="rId8"/>
          <a:srcRect t="25691" r="49580" b="52500"/>
          <a:stretch/>
        </p:blipFill>
        <p:spPr>
          <a:xfrm>
            <a:off x="1022400" y="2089080"/>
            <a:ext cx="8839080" cy="234792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19" descr="THƯ VIỆN ẢNH: ẢNH ĐỘNG NGÔI SAO"/>
          <p:cNvPicPr/>
          <p:nvPr/>
        </p:nvPicPr>
        <p:blipFill>
          <a:blip r:embed="rId9"/>
          <a:stretch/>
        </p:blipFill>
        <p:spPr>
          <a:xfrm>
            <a:off x="3649680" y="1071720"/>
            <a:ext cx="1224000" cy="102996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67600" y="12819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5" name="Rectangle 3"/>
          <p:cNvSpPr/>
          <p:nvPr/>
        </p:nvSpPr>
        <p:spPr>
          <a:xfrm>
            <a:off x="4486320" y="981000"/>
            <a:ext cx="195084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2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6" name="Rectangle 6"/>
          <p:cNvSpPr/>
          <p:nvPr/>
        </p:nvSpPr>
        <p:spPr>
          <a:xfrm>
            <a:off x="6230880" y="307800"/>
            <a:ext cx="505800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7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13" descr="D:\GIÁO ÁN 1 2020-2021\HÌNH SOẠN GIÁO ÁN\Học hát\NGOI SAO LAP LANH\Picture1 - Copy - Copy (2).jpg"/>
          <p:cNvPicPr/>
          <p:nvPr/>
        </p:nvPicPr>
        <p:blipFill>
          <a:blip r:embed="rId8"/>
          <a:srcRect t="23098" b="38462"/>
          <a:stretch/>
        </p:blipFill>
        <p:spPr>
          <a:xfrm>
            <a:off x="849240" y="2276640"/>
            <a:ext cx="9217080" cy="253836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19" descr="THƯ VIỆN ẢNH: ẢNH ĐỘNG NGÔI SAO"/>
          <p:cNvPicPr/>
          <p:nvPr/>
        </p:nvPicPr>
        <p:blipFill>
          <a:blip r:embed="rId9"/>
          <a:stretch/>
        </p:blipFill>
        <p:spPr>
          <a:xfrm>
            <a:off x="3649680" y="1071720"/>
            <a:ext cx="1224000" cy="102996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20000" y="134408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54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55" name="Rectangle 6"/>
          <p:cNvSpPr/>
          <p:nvPr/>
        </p:nvSpPr>
        <p:spPr>
          <a:xfrm>
            <a:off x="3921120" y="1052640"/>
            <a:ext cx="307332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1 + 2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6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9" descr="D:\GIÁO ÁN 1 2020-2021\HÌNH SOẠN GIÁO ÁN\Học hát\NGOI SAO LAP LANH\Picture1 - Copy.jpg"/>
          <p:cNvPicPr/>
          <p:nvPr/>
        </p:nvPicPr>
        <p:blipFill>
          <a:blip r:embed="rId8"/>
          <a:srcRect t="27149" b="50888"/>
          <a:stretch/>
        </p:blipFill>
        <p:spPr>
          <a:xfrm>
            <a:off x="693720" y="2492280"/>
            <a:ext cx="9801360" cy="203688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19" descr="THƯ VIỆN ẢNH: ẢNH ĐỘNG NGÔI SAO"/>
          <p:cNvPicPr/>
          <p:nvPr/>
        </p:nvPicPr>
        <p:blipFill>
          <a:blip r:embed="rId9"/>
          <a:stretch/>
        </p:blipFill>
        <p:spPr>
          <a:xfrm>
            <a:off x="3308400" y="1071720"/>
            <a:ext cx="1225440" cy="1029960"/>
          </a:xfrm>
          <a:prstGeom prst="rect">
            <a:avLst/>
          </a:prstGeom>
          <a:ln w="0"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53400" y="12819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CEF5A5BF-6D51-4304-B8B8-B2F64416532A"/>
  <p:tag name="ISPRING_CMI5_LAUNCH_METHOD" val="any window"/>
  <p:tag name="ISPRINGCLOUDFOLDERID" val="1"/>
  <p:tag name="ISPRINGONLINEFOLDERID" val="1"/>
  <p:tag name="ISPRING_OUTPUT_FOLDER" val="[[&quot;P-6\uFFFD{44A87FE5-6518-44B1-B20F-A499C7EE3CD9}&quot;,&quot;E:\\E-LEARNING\\TUYET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17.4 Tiết 31 lop 1 Học hát bài  Ngôi sao lấp lánh"/>
  <p:tag name="ISPRING_FIRST_PUBLISH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316CE6-1BFC-456B-8874-CEBACB739A5D}:26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6AB591-B94C-4780-B2EF-B3D292B0C6E9}:26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5D7757-F573-476B-9955-45D7581611CA}:26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658203-FB23-4547-97A9-6DEFF3299C04}:26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0D7B94-E2AD-4B1A-B79E-A51FFAFF14D5}:26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B04A8A-50CB-4F61-8741-1E315833F713}:26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02D7BB-1733-48EE-95F3-B91502114995}:27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9AA1DE-9DDF-4C00-B300-3801A092EDC7}:27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C89905-574D-48B0-9F0A-C98B824B4762}:27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6BE152-F269-48DA-9EE8-DD13C65EFFAA}:27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05F143-16A2-485A-97CC-1FF5341FAFD4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46349B-5B6C-4C57-A0D0-8240B2071026}:27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7E2A6A-E6C2-44C7-AADC-53CA09D161C0}:27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467EDF-2528-4A57-821A-3158028E113D}:2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577198-8D79-48D1-AAEC-AA6C232A0D4D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D410C0-00F0-470D-A98E-4E570D897859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12B26C-3AAE-43B0-ADB2-44BA73E6D2AB}:2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39CD15-8D75-4576-AA32-3E13E6E33A5C}:2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9C850B-84C3-4F25-A882-F5F63BDB07CF}:2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178F18-CC34-4049-B56D-6812E3293E77}: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BE4031-41EA-4E15-85C7-E2071F74CD39}:26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7541</TotalTime>
  <Words>275</Words>
  <Application>Microsoft Office PowerPoint</Application>
  <PresentationFormat>Custom</PresentationFormat>
  <Paragraphs>75</Paragraphs>
  <Slides>21</Slides>
  <Notes>21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Aptos</vt:lpstr>
      <vt:lpstr>Arial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17.4 Tiết 31 lop 1 Học hát bài  Ngôi sao lấp lánh</dc:title>
  <dc:subject/>
  <dc:creator>Minh Hien</dc:creator>
  <dc:description/>
  <cp:lastModifiedBy>Văn Ngọ</cp:lastModifiedBy>
  <cp:revision>647</cp:revision>
  <dcterms:created xsi:type="dcterms:W3CDTF">2010-04-30T20:19:48Z</dcterms:created>
  <dcterms:modified xsi:type="dcterms:W3CDTF">2024-05-25T02:09:37Z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2024-05-25T02:06:36Z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cc0cbe3d-08f6-479b-9906-bdac08861b8a</vt:lpwstr>
  </property>
  <property fmtid="{D5CDD505-2E9C-101B-9397-08002B2CF9AE}" pid="7" name="MSIP_Label_defa4170-0d19-0005-0004-bc88714345d2_ActionId">
    <vt:lpwstr>4fa86af9-3f41-4f0e-8b74-6d475d86eb13</vt:lpwstr>
  </property>
  <property fmtid="{D5CDD505-2E9C-101B-9397-08002B2CF9AE}" pid="8" name="MSIP_Label_defa4170-0d19-0005-0004-bc88714345d2_ContentBits">
    <vt:lpwstr>0</vt:lpwstr>
  </property>
</Properties>
</file>