
<file path=[Content_Types].xml><?xml version="1.0" encoding="utf-8"?>
<Types xmlns="http://schemas.openxmlformats.org/package/2006/content-types">
  <Default Extension="GIF" ContentType="image/gif"/>
  <Default Extension="jpeg" ContentType="image/jpeg"/>
  <Default Extension="m4a" ContentType="audio/mp4"/>
  <Default Extension="mp3" ContentType="audio/mpeg"/>
  <Default Extension="png" ContentType="image/png"/>
  <Default Extension="rels" ContentType="application/vnd.openxmlformats-package.relationships+xml"/>
  <Default Extension="svg" ContentType="image/svg+xml"/>
  <Default Extension="webm" ContentType="video/webm"/>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 id="2147483673" r:id="rId3"/>
  </p:sldMasterIdLst>
  <p:notesMasterIdLst>
    <p:notesMasterId r:id="rId34"/>
  </p:notesMasterIdLst>
  <p:sldIdLst>
    <p:sldId id="376" r:id="rId4"/>
    <p:sldId id="369" r:id="rId5"/>
    <p:sldId id="364" r:id="rId6"/>
    <p:sldId id="359" r:id="rId7"/>
    <p:sldId id="361" r:id="rId8"/>
    <p:sldId id="363" r:id="rId9"/>
    <p:sldId id="378" r:id="rId10"/>
    <p:sldId id="256" r:id="rId11"/>
    <p:sldId id="379" r:id="rId12"/>
    <p:sldId id="386" r:id="rId13"/>
    <p:sldId id="387" r:id="rId14"/>
    <p:sldId id="388" r:id="rId15"/>
    <p:sldId id="393" r:id="rId16"/>
    <p:sldId id="389" r:id="rId17"/>
    <p:sldId id="390" r:id="rId18"/>
    <p:sldId id="391" r:id="rId19"/>
    <p:sldId id="409" r:id="rId20"/>
    <p:sldId id="394" r:id="rId21"/>
    <p:sldId id="395" r:id="rId22"/>
    <p:sldId id="396" r:id="rId23"/>
    <p:sldId id="371" r:id="rId24"/>
    <p:sldId id="397" r:id="rId25"/>
    <p:sldId id="410" r:id="rId26"/>
    <p:sldId id="392" r:id="rId27"/>
    <p:sldId id="380" r:id="rId28"/>
    <p:sldId id="381" r:id="rId29"/>
    <p:sldId id="382" r:id="rId30"/>
    <p:sldId id="383" r:id="rId31"/>
    <p:sldId id="384" r:id="rId32"/>
    <p:sldId id="385" r:id="rId33"/>
  </p:sldIdLst>
  <p:sldSz cx="12192000" cy="6858000"/>
  <p:notesSz cx="6858000" cy="9144000"/>
  <p:custDataLst>
    <p:tags r:id="rId3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765" autoAdjust="0"/>
    <p:restoredTop sz="94660"/>
  </p:normalViewPr>
  <p:slideViewPr>
    <p:cSldViewPr snapToGrid="0">
      <p:cViewPr varScale="1">
        <p:scale>
          <a:sx n="83" d="100"/>
          <a:sy n="83" d="100"/>
        </p:scale>
        <p:origin x="690" y="10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ableStyles" Target="tableStyles.xml"/><Relationship Id="rId21" Type="http://schemas.openxmlformats.org/officeDocument/2006/relationships/slide" Target="slides/slide18.xml"/><Relationship Id="rId34"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tags" Target="tags/tag1.xml"/><Relationship Id="rId8" Type="http://schemas.openxmlformats.org/officeDocument/2006/relationships/slide" Target="slides/slide5.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182B3CE-4B46-473B-9C95-D0D84A13758B}" type="datetimeFigureOut">
              <a:rPr lang="en-US" smtClean="0"/>
              <a:t>5/25/2024</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20ACEFB-C7C0-4BEC-BCFF-0419A0FF987C}"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a:t>
            </a:fld>
            <a:endParaRPr lang="en-US"/>
          </a:p>
        </p:txBody>
      </p:sp>
    </p:spTree>
    <p:extLst>
      <p:ext uri="{BB962C8B-B14F-4D97-AF65-F5344CB8AC3E}">
        <p14:creationId xmlns:p14="http://schemas.microsoft.com/office/powerpoint/2010/main" val="172279435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10</a:t>
            </a:fld>
            <a:endParaRPr lang="en-US"/>
          </a:p>
        </p:txBody>
      </p:sp>
    </p:spTree>
    <p:extLst>
      <p:ext uri="{BB962C8B-B14F-4D97-AF65-F5344CB8AC3E}">
        <p14:creationId xmlns:p14="http://schemas.microsoft.com/office/powerpoint/2010/main" val="215297092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11</a:t>
            </a:fld>
            <a:endParaRPr lang="en-US"/>
          </a:p>
        </p:txBody>
      </p:sp>
    </p:spTree>
    <p:extLst>
      <p:ext uri="{BB962C8B-B14F-4D97-AF65-F5344CB8AC3E}">
        <p14:creationId xmlns:p14="http://schemas.microsoft.com/office/powerpoint/2010/main" val="10608719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12</a:t>
            </a:fld>
            <a:endParaRPr lang="en-US"/>
          </a:p>
        </p:txBody>
      </p:sp>
    </p:spTree>
    <p:extLst>
      <p:ext uri="{BB962C8B-B14F-4D97-AF65-F5344CB8AC3E}">
        <p14:creationId xmlns:p14="http://schemas.microsoft.com/office/powerpoint/2010/main" val="320302559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13</a:t>
            </a:fld>
            <a:endParaRPr lang="en-US"/>
          </a:p>
        </p:txBody>
      </p:sp>
    </p:spTree>
    <p:extLst>
      <p:ext uri="{BB962C8B-B14F-4D97-AF65-F5344CB8AC3E}">
        <p14:creationId xmlns:p14="http://schemas.microsoft.com/office/powerpoint/2010/main" val="37881776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14</a:t>
            </a:fld>
            <a:endParaRPr lang="en-US"/>
          </a:p>
        </p:txBody>
      </p:sp>
    </p:spTree>
    <p:extLst>
      <p:ext uri="{BB962C8B-B14F-4D97-AF65-F5344CB8AC3E}">
        <p14:creationId xmlns:p14="http://schemas.microsoft.com/office/powerpoint/2010/main" val="35258626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15</a:t>
            </a:fld>
            <a:endParaRPr lang="en-US"/>
          </a:p>
        </p:txBody>
      </p:sp>
    </p:spTree>
    <p:extLst>
      <p:ext uri="{BB962C8B-B14F-4D97-AF65-F5344CB8AC3E}">
        <p14:creationId xmlns:p14="http://schemas.microsoft.com/office/powerpoint/2010/main" val="367037726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16</a:t>
            </a:fld>
            <a:endParaRPr lang="en-US"/>
          </a:p>
        </p:txBody>
      </p:sp>
    </p:spTree>
    <p:extLst>
      <p:ext uri="{BB962C8B-B14F-4D97-AF65-F5344CB8AC3E}">
        <p14:creationId xmlns:p14="http://schemas.microsoft.com/office/powerpoint/2010/main" val="4475955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17</a:t>
            </a:fld>
            <a:endParaRPr lang="en-US"/>
          </a:p>
        </p:txBody>
      </p:sp>
    </p:spTree>
    <p:extLst>
      <p:ext uri="{BB962C8B-B14F-4D97-AF65-F5344CB8AC3E}">
        <p14:creationId xmlns:p14="http://schemas.microsoft.com/office/powerpoint/2010/main" val="23665219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18</a:t>
            </a:fld>
            <a:endParaRPr lang="en-US"/>
          </a:p>
        </p:txBody>
      </p:sp>
    </p:spTree>
    <p:extLst>
      <p:ext uri="{BB962C8B-B14F-4D97-AF65-F5344CB8AC3E}">
        <p14:creationId xmlns:p14="http://schemas.microsoft.com/office/powerpoint/2010/main" val="18647185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19</a:t>
            </a:fld>
            <a:endParaRPr lang="en-US"/>
          </a:p>
        </p:txBody>
      </p:sp>
    </p:spTree>
    <p:extLst>
      <p:ext uri="{BB962C8B-B14F-4D97-AF65-F5344CB8AC3E}">
        <p14:creationId xmlns:p14="http://schemas.microsoft.com/office/powerpoint/2010/main" val="23724660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20</a:t>
            </a:fld>
            <a:endParaRPr lang="en-US"/>
          </a:p>
        </p:txBody>
      </p:sp>
    </p:spTree>
    <p:extLst>
      <p:ext uri="{BB962C8B-B14F-4D97-AF65-F5344CB8AC3E}">
        <p14:creationId xmlns:p14="http://schemas.microsoft.com/office/powerpoint/2010/main" val="15840333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21</a:t>
            </a:fld>
            <a:endParaRPr lang="en-US"/>
          </a:p>
        </p:txBody>
      </p:sp>
    </p:spTree>
    <p:extLst>
      <p:ext uri="{BB962C8B-B14F-4D97-AF65-F5344CB8AC3E}">
        <p14:creationId xmlns:p14="http://schemas.microsoft.com/office/powerpoint/2010/main" val="21426726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22</a:t>
            </a:fld>
            <a:endParaRPr lang="en-US"/>
          </a:p>
        </p:txBody>
      </p:sp>
    </p:spTree>
    <p:extLst>
      <p:ext uri="{BB962C8B-B14F-4D97-AF65-F5344CB8AC3E}">
        <p14:creationId xmlns:p14="http://schemas.microsoft.com/office/powerpoint/2010/main" val="17627062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23</a:t>
            </a:fld>
            <a:endParaRPr lang="en-US"/>
          </a:p>
        </p:txBody>
      </p:sp>
    </p:spTree>
    <p:extLst>
      <p:ext uri="{BB962C8B-B14F-4D97-AF65-F5344CB8AC3E}">
        <p14:creationId xmlns:p14="http://schemas.microsoft.com/office/powerpoint/2010/main" val="25970298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24</a:t>
            </a:fld>
            <a:endParaRPr lang="en-US"/>
          </a:p>
        </p:txBody>
      </p:sp>
    </p:spTree>
    <p:extLst>
      <p:ext uri="{BB962C8B-B14F-4D97-AF65-F5344CB8AC3E}">
        <p14:creationId xmlns:p14="http://schemas.microsoft.com/office/powerpoint/2010/main" val="11292113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25</a:t>
            </a:fld>
            <a:endParaRPr lang="en-US"/>
          </a:p>
        </p:txBody>
      </p:sp>
    </p:spTree>
    <p:extLst>
      <p:ext uri="{BB962C8B-B14F-4D97-AF65-F5344CB8AC3E}">
        <p14:creationId xmlns:p14="http://schemas.microsoft.com/office/powerpoint/2010/main" val="16480150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26</a:t>
            </a:fld>
            <a:endParaRPr lang="en-US"/>
          </a:p>
        </p:txBody>
      </p:sp>
    </p:spTree>
    <p:extLst>
      <p:ext uri="{BB962C8B-B14F-4D97-AF65-F5344CB8AC3E}">
        <p14:creationId xmlns:p14="http://schemas.microsoft.com/office/powerpoint/2010/main" val="289264755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27</a:t>
            </a:fld>
            <a:endParaRPr lang="en-US"/>
          </a:p>
        </p:txBody>
      </p:sp>
    </p:spTree>
    <p:extLst>
      <p:ext uri="{BB962C8B-B14F-4D97-AF65-F5344CB8AC3E}">
        <p14:creationId xmlns:p14="http://schemas.microsoft.com/office/powerpoint/2010/main" val="25570157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28</a:t>
            </a:fld>
            <a:endParaRPr lang="en-US"/>
          </a:p>
        </p:txBody>
      </p:sp>
    </p:spTree>
    <p:extLst>
      <p:ext uri="{BB962C8B-B14F-4D97-AF65-F5344CB8AC3E}">
        <p14:creationId xmlns:p14="http://schemas.microsoft.com/office/powerpoint/2010/main" val="70463648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29</a:t>
            </a:fld>
            <a:endParaRPr lang="en-US"/>
          </a:p>
        </p:txBody>
      </p:sp>
    </p:spTree>
    <p:extLst>
      <p:ext uri="{BB962C8B-B14F-4D97-AF65-F5344CB8AC3E}">
        <p14:creationId xmlns:p14="http://schemas.microsoft.com/office/powerpoint/2010/main" val="724073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3</a:t>
            </a:fld>
            <a:endParaRPr lang="en-US"/>
          </a:p>
        </p:txBody>
      </p:sp>
    </p:spTree>
    <p:extLst>
      <p:ext uri="{BB962C8B-B14F-4D97-AF65-F5344CB8AC3E}">
        <p14:creationId xmlns:p14="http://schemas.microsoft.com/office/powerpoint/2010/main" val="19320892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30</a:t>
            </a:fld>
            <a:endParaRPr lang="en-US"/>
          </a:p>
        </p:txBody>
      </p:sp>
    </p:spTree>
    <p:extLst>
      <p:ext uri="{BB962C8B-B14F-4D97-AF65-F5344CB8AC3E}">
        <p14:creationId xmlns:p14="http://schemas.microsoft.com/office/powerpoint/2010/main" val="123156086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4</a:t>
            </a:fld>
            <a:endParaRPr lang="en-US"/>
          </a:p>
        </p:txBody>
      </p:sp>
    </p:spTree>
    <p:extLst>
      <p:ext uri="{BB962C8B-B14F-4D97-AF65-F5344CB8AC3E}">
        <p14:creationId xmlns:p14="http://schemas.microsoft.com/office/powerpoint/2010/main" val="398280291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5</a:t>
            </a:fld>
            <a:endParaRPr lang="en-US"/>
          </a:p>
        </p:txBody>
      </p:sp>
    </p:spTree>
    <p:extLst>
      <p:ext uri="{BB962C8B-B14F-4D97-AF65-F5344CB8AC3E}">
        <p14:creationId xmlns:p14="http://schemas.microsoft.com/office/powerpoint/2010/main" val="33339565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GB"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7</a:t>
            </a:fld>
            <a:endParaRPr lang="en-US"/>
          </a:p>
        </p:txBody>
      </p:sp>
    </p:spTree>
    <p:extLst>
      <p:ext uri="{BB962C8B-B14F-4D97-AF65-F5344CB8AC3E}">
        <p14:creationId xmlns:p14="http://schemas.microsoft.com/office/powerpoint/2010/main" val="42820515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8</a:t>
            </a:fld>
            <a:endParaRPr lang="en-US"/>
          </a:p>
        </p:txBody>
      </p:sp>
    </p:spTree>
    <p:extLst>
      <p:ext uri="{BB962C8B-B14F-4D97-AF65-F5344CB8AC3E}">
        <p14:creationId xmlns:p14="http://schemas.microsoft.com/office/powerpoint/2010/main" val="35821756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0ACEFB-C7C0-4BEC-BCFF-0419A0FF987C}" type="slidenum">
              <a:rPr lang="en-US" smtClean="0"/>
              <a:t>9</a:t>
            </a:fld>
            <a:endParaRPr lang="en-US"/>
          </a:p>
        </p:txBody>
      </p:sp>
    </p:spTree>
    <p:extLst>
      <p:ext uri="{BB962C8B-B14F-4D97-AF65-F5344CB8AC3E}">
        <p14:creationId xmlns:p14="http://schemas.microsoft.com/office/powerpoint/2010/main" val="41730803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8"/>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8"/>
            <a:ext cx="8070573"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1" y="4589463"/>
            <a:ext cx="105156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0"/>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40317"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40317" y="1681163"/>
            <a:ext cx="5158316"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40317" y="2505075"/>
            <a:ext cx="5158316"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71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71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7" y="457200"/>
            <a:ext cx="393276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717"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40317"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40317" y="457200"/>
            <a:ext cx="393276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717" y="987425"/>
            <a:ext cx="6172200" cy="4873625"/>
          </a:xfrm>
        </p:spPr>
        <p:txBody>
          <a:bodyPr vert="horz" wrap="square" lIns="91440" tIns="45720" rIns="91440" bIns="4572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100000"/>
              </a:lnSpc>
              <a:spcBef>
                <a:spcPct val="20000"/>
              </a:spcBef>
              <a:spcAft>
                <a:spcPct val="0"/>
              </a:spcAft>
              <a:buClrTx/>
              <a:buSzTx/>
              <a:buFontTx/>
              <a:buNone/>
              <a:defRPr/>
            </a:pPr>
            <a:endParaRPr kumimoji="0" lang="en-US" sz="3200" b="0" i="0" u="none" strike="noStrike" kern="1200" cap="none" spc="0" normalizeH="0" baseline="0" noProof="0">
              <a:ln>
                <a:noFill/>
              </a:ln>
              <a:solidFill>
                <a:schemeClr val="tx1"/>
              </a:solidFill>
              <a:effectLst/>
              <a:uLnTx/>
              <a:uFillTx/>
              <a:latin typeface="+mn-lt"/>
              <a:ea typeface="+mn-ea"/>
              <a:cs typeface="+mn-cs"/>
            </a:endParaRPr>
          </a:p>
        </p:txBody>
      </p:sp>
      <p:sp>
        <p:nvSpPr>
          <p:cNvPr id="4" name="Text Placeholder 3"/>
          <p:cNvSpPr>
            <a:spLocks noGrp="1"/>
          </p:cNvSpPr>
          <p:nvPr>
            <p:ph type="body" sz="half" idx="2"/>
          </p:nvPr>
        </p:nvSpPr>
        <p:spPr>
          <a:xfrm>
            <a:off x="840317" y="2057400"/>
            <a:ext cx="393276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8"/>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8"/>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8"/>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Date Placeholder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00" indent="0" algn="ctr">
              <a:buNone/>
              <a:defRPr>
                <a:solidFill>
                  <a:schemeClr val="tx1">
                    <a:tint val="75000"/>
                  </a:schemeClr>
                </a:solidFill>
              </a:defRPr>
            </a:lvl2pPr>
            <a:lvl3pPr marL="609600" indent="0" algn="ctr">
              <a:buNone/>
              <a:defRPr>
                <a:solidFill>
                  <a:schemeClr val="tx1">
                    <a:tint val="75000"/>
                  </a:schemeClr>
                </a:solidFill>
              </a:defRPr>
            </a:lvl3pPr>
            <a:lvl4pPr marL="914400" indent="0" algn="ctr">
              <a:buNone/>
              <a:defRPr>
                <a:solidFill>
                  <a:schemeClr val="tx1">
                    <a:tint val="75000"/>
                  </a:schemeClr>
                </a:solidFill>
              </a:defRPr>
            </a:lvl4pPr>
            <a:lvl5pPr marL="1219200" indent="0" algn="ctr">
              <a:buNone/>
              <a:defRPr>
                <a:solidFill>
                  <a:schemeClr val="tx1">
                    <a:tint val="75000"/>
                  </a:schemeClr>
                </a:solidFill>
              </a:defRPr>
            </a:lvl5pPr>
            <a:lvl6pPr marL="1524000" indent="0" algn="ctr">
              <a:buNone/>
              <a:defRPr>
                <a:solidFill>
                  <a:schemeClr val="tx1">
                    <a:tint val="75000"/>
                  </a:schemeClr>
                </a:solidFill>
              </a:defRPr>
            </a:lvl6pPr>
            <a:lvl7pPr marL="1828800" indent="0" algn="ctr">
              <a:buNone/>
              <a:defRPr>
                <a:solidFill>
                  <a:schemeClr val="tx1">
                    <a:tint val="75000"/>
                  </a:schemeClr>
                </a:solidFill>
              </a:defRPr>
            </a:lvl7pPr>
            <a:lvl8pPr marL="2133600" indent="0" algn="ctr">
              <a:buNone/>
              <a:defRPr>
                <a:solidFill>
                  <a:schemeClr val="tx1">
                    <a:tint val="75000"/>
                  </a:schemeClr>
                </a:solidFill>
              </a:defRPr>
            </a:lvl8pPr>
            <a:lvl9pPr marL="24384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t>5/25/2024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5/25/2024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5"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5">
                <a:solidFill>
                  <a:schemeClr val="tx1">
                    <a:tint val="75000"/>
                  </a:schemeClr>
                </a:solidFill>
              </a:defRPr>
            </a:lvl1pPr>
            <a:lvl2pPr marL="304800" indent="0">
              <a:buNone/>
              <a:defRPr sz="1200">
                <a:solidFill>
                  <a:schemeClr val="tx1">
                    <a:tint val="75000"/>
                  </a:schemeClr>
                </a:solidFill>
              </a:defRPr>
            </a:lvl2pPr>
            <a:lvl3pPr marL="609600" indent="0">
              <a:buNone/>
              <a:defRPr sz="1065">
                <a:solidFill>
                  <a:schemeClr val="tx1">
                    <a:tint val="75000"/>
                  </a:schemeClr>
                </a:solidFill>
              </a:defRPr>
            </a:lvl3pPr>
            <a:lvl4pPr marL="914400" indent="0">
              <a:buNone/>
              <a:defRPr sz="935">
                <a:solidFill>
                  <a:schemeClr val="tx1">
                    <a:tint val="75000"/>
                  </a:schemeClr>
                </a:solidFill>
              </a:defRPr>
            </a:lvl4pPr>
            <a:lvl5pPr marL="1219200" indent="0">
              <a:buNone/>
              <a:defRPr sz="935">
                <a:solidFill>
                  <a:schemeClr val="tx1">
                    <a:tint val="75000"/>
                  </a:schemeClr>
                </a:solidFill>
              </a:defRPr>
            </a:lvl5pPr>
            <a:lvl6pPr marL="1524000" indent="0">
              <a:buNone/>
              <a:defRPr sz="935">
                <a:solidFill>
                  <a:schemeClr val="tx1">
                    <a:tint val="75000"/>
                  </a:schemeClr>
                </a:solidFill>
              </a:defRPr>
            </a:lvl6pPr>
            <a:lvl7pPr marL="1828800" indent="0">
              <a:buNone/>
              <a:defRPr sz="935">
                <a:solidFill>
                  <a:schemeClr val="tx1">
                    <a:tint val="75000"/>
                  </a:schemeClr>
                </a:solidFill>
              </a:defRPr>
            </a:lvl7pPr>
            <a:lvl8pPr marL="2133600" indent="0">
              <a:buNone/>
              <a:defRPr sz="935">
                <a:solidFill>
                  <a:schemeClr val="tx1">
                    <a:tint val="75000"/>
                  </a:schemeClr>
                </a:solidFill>
              </a:defRPr>
            </a:lvl8pPr>
            <a:lvl9pPr marL="2438400" indent="0">
              <a:buNone/>
              <a:defRPr sz="93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t>5/25/2024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5"/>
            </a:lvl1pPr>
            <a:lvl2pPr>
              <a:defRPr sz="1600"/>
            </a:lvl2pPr>
            <a:lvl3pPr>
              <a:defRPr sz="1335"/>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5"/>
            </a:lvl1pPr>
            <a:lvl2pPr>
              <a:defRPr sz="1600"/>
            </a:lvl2pPr>
            <a:lvl3pPr>
              <a:defRPr sz="1335"/>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t>5/25/2024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00" indent="0">
              <a:buNone/>
              <a:defRPr sz="1335" b="1"/>
            </a:lvl2pPr>
            <a:lvl3pPr marL="609600" indent="0">
              <a:buNone/>
              <a:defRPr sz="1200" b="1"/>
            </a:lvl3pPr>
            <a:lvl4pPr marL="914400" indent="0">
              <a:buNone/>
              <a:defRPr sz="1065" b="1"/>
            </a:lvl4pPr>
            <a:lvl5pPr marL="1219200" indent="0">
              <a:buNone/>
              <a:defRPr sz="1065" b="1"/>
            </a:lvl5pPr>
            <a:lvl6pPr marL="1524000" indent="0">
              <a:buNone/>
              <a:defRPr sz="1065" b="1"/>
            </a:lvl6pPr>
            <a:lvl7pPr marL="1828800" indent="0">
              <a:buNone/>
              <a:defRPr sz="1065" b="1"/>
            </a:lvl7pPr>
            <a:lvl8pPr marL="2133600" indent="0">
              <a:buNone/>
              <a:defRPr sz="1065" b="1"/>
            </a:lvl8pPr>
            <a:lvl9pPr marL="2438400" indent="0">
              <a:buNone/>
              <a:defRPr sz="1065"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5"/>
            </a:lvl2pPr>
            <a:lvl3pPr>
              <a:defRPr sz="1200"/>
            </a:lvl3pPr>
            <a:lvl4pPr>
              <a:defRPr sz="1065"/>
            </a:lvl4pPr>
            <a:lvl5pPr>
              <a:defRPr sz="1065"/>
            </a:lvl5pPr>
            <a:lvl6pPr>
              <a:defRPr sz="1065"/>
            </a:lvl6pPr>
            <a:lvl7pPr>
              <a:defRPr sz="1065"/>
            </a:lvl7pPr>
            <a:lvl8pPr>
              <a:defRPr sz="1065"/>
            </a:lvl8pPr>
            <a:lvl9pPr>
              <a:defRPr sz="10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00" indent="0">
              <a:buNone/>
              <a:defRPr sz="1335" b="1"/>
            </a:lvl2pPr>
            <a:lvl3pPr marL="609600" indent="0">
              <a:buNone/>
              <a:defRPr sz="1200" b="1"/>
            </a:lvl3pPr>
            <a:lvl4pPr marL="914400" indent="0">
              <a:buNone/>
              <a:defRPr sz="1065" b="1"/>
            </a:lvl4pPr>
            <a:lvl5pPr marL="1219200" indent="0">
              <a:buNone/>
              <a:defRPr sz="1065" b="1"/>
            </a:lvl5pPr>
            <a:lvl6pPr marL="1524000" indent="0">
              <a:buNone/>
              <a:defRPr sz="1065" b="1"/>
            </a:lvl6pPr>
            <a:lvl7pPr marL="1828800" indent="0">
              <a:buNone/>
              <a:defRPr sz="1065" b="1"/>
            </a:lvl7pPr>
            <a:lvl8pPr marL="2133600" indent="0">
              <a:buNone/>
              <a:defRPr sz="1065" b="1"/>
            </a:lvl8pPr>
            <a:lvl9pPr marL="2438400" indent="0">
              <a:buNone/>
              <a:defRPr sz="1065"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5"/>
            </a:lvl2pPr>
            <a:lvl3pPr>
              <a:defRPr sz="1200"/>
            </a:lvl3pPr>
            <a:lvl4pPr>
              <a:defRPr sz="1065"/>
            </a:lvl4pPr>
            <a:lvl5pPr>
              <a:defRPr sz="1065"/>
            </a:lvl5pPr>
            <a:lvl6pPr>
              <a:defRPr sz="1065"/>
            </a:lvl6pPr>
            <a:lvl7pPr>
              <a:defRPr sz="1065"/>
            </a:lvl7pPr>
            <a:lvl8pPr>
              <a:defRPr sz="1065"/>
            </a:lvl8pPr>
            <a:lvl9pPr>
              <a:defRPr sz="106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t>5/25/2024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t>5/25/2024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8"/>
            <a:ext cx="10515600" cy="2852737"/>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831851" y="4589463"/>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t>5/25/2024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5"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5"/>
            </a:lvl1pPr>
            <a:lvl2pPr>
              <a:defRPr sz="1865"/>
            </a:lvl2pPr>
            <a:lvl3pPr>
              <a:defRPr sz="1600"/>
            </a:lvl3pPr>
            <a:lvl4pPr>
              <a:defRPr sz="1335"/>
            </a:lvl4pPr>
            <a:lvl5pPr>
              <a:defRPr sz="1335"/>
            </a:lvl5pPr>
            <a:lvl6pPr>
              <a:defRPr sz="1335"/>
            </a:lvl6pPr>
            <a:lvl7pPr>
              <a:defRPr sz="1335"/>
            </a:lvl7pPr>
            <a:lvl8pPr>
              <a:defRPr sz="1335"/>
            </a:lvl8pPr>
            <a:lvl9pPr>
              <a:defRPr sz="133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5"/>
            </a:lvl1pPr>
            <a:lvl2pPr marL="304800" indent="0">
              <a:buNone/>
              <a:defRPr sz="800"/>
            </a:lvl2pPr>
            <a:lvl3pPr marL="609600" indent="0">
              <a:buNone/>
              <a:defRPr sz="665"/>
            </a:lvl3pPr>
            <a:lvl4pPr marL="914400" indent="0">
              <a:buNone/>
              <a:defRPr sz="600"/>
            </a:lvl4pPr>
            <a:lvl5pPr marL="1219200" indent="0">
              <a:buNone/>
              <a:defRPr sz="600"/>
            </a:lvl5pPr>
            <a:lvl6pPr marL="1524000" indent="0">
              <a:buNone/>
              <a:defRPr sz="600"/>
            </a:lvl6pPr>
            <a:lvl7pPr marL="1828800" indent="0">
              <a:buNone/>
              <a:defRPr sz="600"/>
            </a:lvl7pPr>
            <a:lvl8pPr marL="2133600" indent="0">
              <a:buNone/>
              <a:defRPr sz="600"/>
            </a:lvl8pPr>
            <a:lvl9pPr marL="2438400"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5/25/2024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5"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5"/>
            </a:lvl1pPr>
            <a:lvl2pPr marL="304800" indent="0">
              <a:buNone/>
              <a:defRPr sz="1865"/>
            </a:lvl2pPr>
            <a:lvl3pPr marL="609600" indent="0">
              <a:buNone/>
              <a:defRPr sz="1600"/>
            </a:lvl3pPr>
            <a:lvl4pPr marL="914400" indent="0">
              <a:buNone/>
              <a:defRPr sz="1335"/>
            </a:lvl4pPr>
            <a:lvl5pPr marL="1219200" indent="0">
              <a:buNone/>
              <a:defRPr sz="1335"/>
            </a:lvl5pPr>
            <a:lvl6pPr marL="1524000" indent="0">
              <a:buNone/>
              <a:defRPr sz="1335"/>
            </a:lvl6pPr>
            <a:lvl7pPr marL="1828800" indent="0">
              <a:buNone/>
              <a:defRPr sz="1335"/>
            </a:lvl7pPr>
            <a:lvl8pPr marL="2133600" indent="0">
              <a:buNone/>
              <a:defRPr sz="1335"/>
            </a:lvl8pPr>
            <a:lvl9pPr marL="2438400" indent="0">
              <a:buNone/>
              <a:defRPr sz="1335"/>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5"/>
            </a:lvl1pPr>
            <a:lvl2pPr marL="304800" indent="0">
              <a:buNone/>
              <a:defRPr sz="800"/>
            </a:lvl2pPr>
            <a:lvl3pPr marL="609600" indent="0">
              <a:buNone/>
              <a:defRPr sz="665"/>
            </a:lvl3pPr>
            <a:lvl4pPr marL="914400" indent="0">
              <a:buNone/>
              <a:defRPr sz="600"/>
            </a:lvl4pPr>
            <a:lvl5pPr marL="1219200" indent="0">
              <a:buNone/>
              <a:defRPr sz="600"/>
            </a:lvl5pPr>
            <a:lvl6pPr marL="1524000" indent="0">
              <a:buNone/>
              <a:defRPr sz="600"/>
            </a:lvl6pPr>
            <a:lvl7pPr marL="1828800" indent="0">
              <a:buNone/>
              <a:defRPr sz="600"/>
            </a:lvl7pPr>
            <a:lvl8pPr marL="2133600" indent="0">
              <a:buNone/>
              <a:defRPr sz="600"/>
            </a:lvl8pPr>
            <a:lvl9pPr marL="2438400"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t>5/25/2024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5/25/2024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t>5/25/2024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0"/>
            <a:ext cx="5376672"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05728" y="1600200"/>
            <a:ext cx="5376672"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alpha val="100000"/>
          </a:schemeClr>
        </a:solidFill>
        <a:effectLst/>
      </p:bgPr>
    </p:bg>
    <p:spTree>
      <p:nvGrpSpPr>
        <p:cNvPr id="1" name=""/>
        <p:cNvGrpSpPr/>
        <p:nvPr/>
      </p:nvGrpSpPr>
      <p:grpSpPr>
        <a:xfrm>
          <a:off x="0" y="0"/>
          <a:ext cx="0" cy="0"/>
          <a:chOff x="0" y="0"/>
          <a:chExt cx="0" cy="0"/>
        </a:xfrm>
      </p:grpSpPr>
      <p:sp>
        <p:nvSpPr>
          <p:cNvPr id="1026" name="Title 1025"/>
          <p:cNvSpPr>
            <a:spLocks noGrp="1"/>
          </p:cNvSpPr>
          <p:nvPr>
            <p:ph type="title"/>
          </p:nvPr>
        </p:nvSpPr>
        <p:spPr>
          <a:xfrm>
            <a:off x="609600" y="274638"/>
            <a:ext cx="10972800" cy="1143000"/>
          </a:xfrm>
          <a:prstGeom prst="rect">
            <a:avLst/>
          </a:prstGeom>
          <a:noFill/>
          <a:ln w="9525">
            <a:noFill/>
          </a:ln>
        </p:spPr>
        <p:txBody>
          <a:bodyPr anchor="ctr" anchorCtr="0"/>
          <a:lstStyle/>
          <a:p>
            <a:pPr lvl="0"/>
            <a:r>
              <a:t>Click to edit Master title style</a:t>
            </a:r>
          </a:p>
        </p:txBody>
      </p:sp>
      <p:sp>
        <p:nvSpPr>
          <p:cNvPr id="1027" name="Text Placeholder 1026"/>
          <p:cNvSpPr>
            <a:spLocks noGrp="1"/>
          </p:cNvSpPr>
          <p:nvPr>
            <p:ph type="body" idx="1"/>
          </p:nvPr>
        </p:nvSpPr>
        <p:spPr>
          <a:xfrm>
            <a:off x="609600" y="1600200"/>
            <a:ext cx="10972800" cy="4525963"/>
          </a:xfrm>
          <a:prstGeom prst="rect">
            <a:avLst/>
          </a:prstGeom>
          <a:noFill/>
          <a:ln w="9525">
            <a:noFill/>
          </a:ln>
        </p:spPr>
        <p:txBody>
          <a:bodyPr/>
          <a:lstStyle/>
          <a:p>
            <a:pPr lvl="0"/>
            <a:r>
              <a:t>Click to edit Master text styles</a:t>
            </a:r>
          </a:p>
          <a:p>
            <a:pPr lvl="1"/>
            <a:r>
              <a:t>Second level</a:t>
            </a:r>
          </a:p>
          <a:p>
            <a:pPr lvl="2"/>
            <a:r>
              <a:t>Third level</a:t>
            </a:r>
          </a:p>
          <a:p>
            <a:pPr lvl="3"/>
            <a:r>
              <a:t>Fourth level</a:t>
            </a:r>
          </a:p>
          <a:p>
            <a:pPr lvl="4"/>
            <a:r>
              <a:t>Fifth level</a:t>
            </a:r>
          </a:p>
        </p:txBody>
      </p:sp>
      <p:sp>
        <p:nvSpPr>
          <p:cNvPr id="1028" name="Date Placeholder 1027"/>
          <p:cNvSpPr>
            <a:spLocks noGrp="1"/>
          </p:cNvSpPr>
          <p:nvPr>
            <p:ph type="dt" sz="half" idx="2"/>
          </p:nvPr>
        </p:nvSpPr>
        <p:spPr>
          <a:xfrm>
            <a:off x="609600" y="6245225"/>
            <a:ext cx="2844800" cy="476250"/>
          </a:xfrm>
          <a:prstGeom prst="rect">
            <a:avLst/>
          </a:prstGeom>
          <a:noFill/>
          <a:ln w="9525">
            <a:noFill/>
          </a:ln>
        </p:spPr>
        <p:txBody>
          <a:bodyPr/>
          <a:lstStyle>
            <a:lvl1pPr>
              <a:defRPr sz="1400"/>
            </a:lvl1pPr>
          </a:lstStyle>
          <a:p>
            <a:fld id="{5DF482EC-926D-4C5A-9790-48C7BDC6D9F0}" type="datetimeFigureOut">
              <a:rPr lang="en-US" smtClean="0">
                <a:solidFill>
                  <a:prstClr val="black">
                    <a:tint val="75000"/>
                  </a:prstClr>
                </a:solidFill>
              </a:rPr>
              <a:t>5/25/2024</a:t>
            </a:fld>
            <a:endParaRPr lang="en-US">
              <a:solidFill>
                <a:prstClr val="black">
                  <a:tint val="75000"/>
                </a:prstClr>
              </a:solidFill>
            </a:endParaRPr>
          </a:p>
        </p:txBody>
      </p:sp>
      <p:sp>
        <p:nvSpPr>
          <p:cNvPr id="1029" name="Footer Placeholder 1028"/>
          <p:cNvSpPr>
            <a:spLocks noGrp="1"/>
          </p:cNvSpPr>
          <p:nvPr>
            <p:ph type="ftr" sz="quarter" idx="3"/>
          </p:nvPr>
        </p:nvSpPr>
        <p:spPr>
          <a:xfrm>
            <a:off x="4165600" y="6245225"/>
            <a:ext cx="3860800" cy="476250"/>
          </a:xfrm>
          <a:prstGeom prst="rect">
            <a:avLst/>
          </a:prstGeom>
          <a:noFill/>
          <a:ln w="9525">
            <a:noFill/>
          </a:ln>
        </p:spPr>
        <p:txBody>
          <a:bodyPr/>
          <a:lstStyle>
            <a:lvl1pPr algn="ctr">
              <a:defRPr sz="1400"/>
            </a:lvl1pPr>
          </a:lstStyle>
          <a:p>
            <a:endParaRPr lang="en-US">
              <a:solidFill>
                <a:prstClr val="black">
                  <a:tint val="75000"/>
                </a:prstClr>
              </a:solidFill>
            </a:endParaRPr>
          </a:p>
        </p:txBody>
      </p:sp>
      <p:sp>
        <p:nvSpPr>
          <p:cNvPr id="1030" name="Slide Number Placeholder 1029"/>
          <p:cNvSpPr>
            <a:spLocks noGrp="1"/>
          </p:cNvSpPr>
          <p:nvPr>
            <p:ph type="sldNum" sz="quarter" idx="4"/>
          </p:nvPr>
        </p:nvSpPr>
        <p:spPr>
          <a:xfrm>
            <a:off x="8737600" y="6245225"/>
            <a:ext cx="2844800" cy="476250"/>
          </a:xfrm>
          <a:prstGeom prst="rect">
            <a:avLst/>
          </a:prstGeom>
          <a:noFill/>
          <a:ln w="9525">
            <a:noFill/>
          </a:ln>
        </p:spPr>
        <p:txBody>
          <a:bodyPr/>
          <a:lstStyle>
            <a:lvl1pPr algn="r">
              <a:defRPr sz="1400"/>
            </a:lvl1pPr>
          </a:lstStyle>
          <a:p>
            <a:fld id="{24B8B373-8D77-4B1D-89C4-87E4A3F9FEF4}" type="slidenum">
              <a:rPr lang="en-US" smtClean="0">
                <a:solidFill>
                  <a:prstClr val="black">
                    <a:tint val="75000"/>
                  </a:prstClr>
                </a:solidFill>
              </a:rPr>
              <a:t>‹#›</a:t>
            </a:fld>
            <a:endParaRPr lang="en-US">
              <a:solidFill>
                <a:prstClr val="black">
                  <a:tint val="75000"/>
                </a:prstClr>
              </a:solidFill>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marL="0" lvl="0" indent="0" algn="ctr" defTabSz="914400" eaLnBrk="1" fontAlgn="base" latinLnBrk="0" hangingPunct="1">
        <a:lnSpc>
          <a:spcPct val="100000"/>
        </a:lnSpc>
        <a:spcBef>
          <a:spcPct val="0"/>
        </a:spcBef>
        <a:spcAft>
          <a:spcPct val="0"/>
        </a:spcAft>
        <a:buNone/>
        <a:defRPr sz="4400" b="0" i="0" u="none" kern="1200" baseline="0">
          <a:solidFill>
            <a:schemeClr val="tx2"/>
          </a:solidFill>
          <a:latin typeface="+mj-lt"/>
          <a:ea typeface="+mj-ea"/>
          <a:cs typeface="+mj-cs"/>
        </a:defRPr>
      </a:lvl1pPr>
    </p:titleStyle>
    <p:bodyStyle>
      <a:lvl1pPr marL="342900" lvl="0" indent="-342900" algn="l" defTabSz="914400" eaLnBrk="1" fontAlgn="base" latinLnBrk="0" hangingPunct="1">
        <a:lnSpc>
          <a:spcPct val="100000"/>
        </a:lnSpc>
        <a:spcBef>
          <a:spcPct val="20000"/>
        </a:spcBef>
        <a:spcAft>
          <a:spcPct val="0"/>
        </a:spcAft>
        <a:buChar char="•"/>
        <a:defRPr sz="3200" b="0" i="0" u="none" kern="1200" baseline="0">
          <a:solidFill>
            <a:schemeClr val="tx1"/>
          </a:solidFill>
          <a:latin typeface="+mn-lt"/>
          <a:ea typeface="+mn-ea"/>
          <a:cs typeface="+mn-cs"/>
        </a:defRPr>
      </a:lvl1pPr>
      <a:lvl2pPr marL="742950" lvl="1" indent="-285750" algn="l" defTabSz="914400" eaLnBrk="1" fontAlgn="base" latinLnBrk="0" hangingPunct="1">
        <a:lnSpc>
          <a:spcPct val="100000"/>
        </a:lnSpc>
        <a:spcBef>
          <a:spcPct val="20000"/>
        </a:spcBef>
        <a:spcAft>
          <a:spcPct val="0"/>
        </a:spcAft>
        <a:buChar char="–"/>
        <a:defRPr sz="2800" b="0" i="0" u="none" kern="1200" baseline="0">
          <a:solidFill>
            <a:schemeClr val="tx1"/>
          </a:solidFill>
          <a:latin typeface="+mn-lt"/>
          <a:ea typeface="+mn-ea"/>
          <a:cs typeface="+mn-cs"/>
        </a:defRPr>
      </a:lvl2pPr>
      <a:lvl3pPr marL="1143000" lvl="2" indent="-228600" algn="l" defTabSz="914400" eaLnBrk="1" fontAlgn="base" latinLnBrk="0" hangingPunct="1">
        <a:lnSpc>
          <a:spcPct val="100000"/>
        </a:lnSpc>
        <a:spcBef>
          <a:spcPct val="20000"/>
        </a:spcBef>
        <a:spcAft>
          <a:spcPct val="0"/>
        </a:spcAft>
        <a:buChar char="•"/>
        <a:defRPr sz="2400" b="0" i="0" u="none" kern="1200" baseline="0">
          <a:solidFill>
            <a:schemeClr val="tx1"/>
          </a:solidFill>
          <a:latin typeface="+mn-lt"/>
          <a:ea typeface="+mn-ea"/>
          <a:cs typeface="+mn-cs"/>
        </a:defRPr>
      </a:lvl3pPr>
      <a:lvl4pPr marL="1600200" lvl="3"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4pPr>
      <a:lvl5pPr marL="2057400" lvl="4"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p:bodyStyle>
    <p:otherStyle>
      <a:lvl1pPr marL="0" lvl="0" indent="0" algn="l" defTabSz="914400" eaLnBrk="1" fontAlgn="base" latinLnBrk="0" hangingPunct="1">
        <a:lnSpc>
          <a:spcPct val="100000"/>
        </a:lnSpc>
        <a:spcBef>
          <a:spcPct val="0"/>
        </a:spcBef>
        <a:spcAft>
          <a:spcPct val="0"/>
        </a:spcAft>
        <a:buFont typeface="Arial" panose="020B0604020202020204" pitchFamily="34" charset="0"/>
        <a:buNone/>
        <a:defRPr sz="1800" b="0" i="0" u="none" kern="1200" baseline="0">
          <a:solidFill>
            <a:schemeClr val="tx1"/>
          </a:solidFill>
          <a:latin typeface="+mn-lt"/>
          <a:ea typeface="+mn-ea"/>
          <a:cs typeface="+mn-cs"/>
        </a:defRPr>
      </a:lvl1pPr>
      <a:lvl2pPr marL="457200" lvl="1"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2pPr>
      <a:lvl3pPr marL="914400" lvl="2"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3pPr>
      <a:lvl4pPr marL="1371600" lvl="3"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4pPr>
      <a:lvl5pPr marL="1828800" lvl="4"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5pPr>
      <a:lvl6pPr marL="2286000" lvl="5"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6pPr>
      <a:lvl7pPr marL="2743200" lvl="6"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7pPr>
      <a:lvl8pPr marL="3200400" lvl="7"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8pPr>
      <a:lvl9pPr marL="3657600" lvl="8" indent="0" algn="l" defTabSz="914400" eaLnBrk="1" fontAlgn="base" latinLnBrk="0" hangingPunct="1">
        <a:lnSpc>
          <a:spcPct val="100000"/>
        </a:lnSpc>
        <a:spcBef>
          <a:spcPct val="0"/>
        </a:spcBef>
        <a:spcAft>
          <a:spcPct val="0"/>
        </a:spcAft>
        <a:buFont typeface="Arial" panose="020B0604020202020204" pitchFamily="34" charset="0"/>
        <a:buNone/>
        <a:defRPr b="0" i="0" u="none" kern="1200" baseline="0">
          <a:solidFill>
            <a:schemeClr val="tx1"/>
          </a:solidFill>
          <a:latin typeface="Arial" panose="020B0604020202020204" pitchFamily="34" charset="0"/>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p:cNvSpPr>
          <p:nvPr>
            <p:ph type="title"/>
          </p:nvPr>
        </p:nvSpPr>
        <p:spPr>
          <a:xfrm>
            <a:off x="609600" y="274638"/>
            <a:ext cx="10972800" cy="1143000"/>
          </a:xfrm>
          <a:prstGeom prst="rect">
            <a:avLst/>
          </a:prstGeom>
          <a:noFill/>
          <a:ln w="9525">
            <a:noFill/>
          </a:ln>
        </p:spPr>
        <p:txBody>
          <a:bodyPr anchor="ctr" anchorCtr="0"/>
          <a:lstStyle/>
          <a:p>
            <a:pPr lvl="0"/>
            <a:r>
              <a:rPr dirty="0"/>
              <a:t>Click to edit Master title style</a:t>
            </a:r>
          </a:p>
        </p:txBody>
      </p:sp>
      <p:sp>
        <p:nvSpPr>
          <p:cNvPr id="1027" name="Rectangle 3"/>
          <p:cNvSpPr>
            <a:spLocks noGrp="1"/>
          </p:cNvSpPr>
          <p:nvPr>
            <p:ph type="body" idx="1"/>
          </p:nvPr>
        </p:nvSpPr>
        <p:spPr>
          <a:xfrm>
            <a:off x="609600" y="1600200"/>
            <a:ext cx="10972800" cy="4525963"/>
          </a:xfrm>
          <a:prstGeom prst="rect">
            <a:avLst/>
          </a:prstGeom>
          <a:noFill/>
          <a:ln w="9525">
            <a:noFill/>
          </a:ln>
        </p:spPr>
        <p:txBody>
          <a:bodyPr/>
          <a:lstStyle/>
          <a:p>
            <a:pPr lvl="0"/>
            <a:r>
              <a:rPr dirty="0"/>
              <a:t>Click to edit Master text styles</a:t>
            </a:r>
          </a:p>
          <a:p>
            <a:pPr lvl="1"/>
            <a:r>
              <a:rPr dirty="0"/>
              <a:t>Second level</a:t>
            </a:r>
          </a:p>
          <a:p>
            <a:pPr lvl="2"/>
            <a:r>
              <a:rPr dirty="0"/>
              <a:t>Third level</a:t>
            </a:r>
          </a:p>
          <a:p>
            <a:pPr lvl="3"/>
            <a:r>
              <a:rPr dirty="0"/>
              <a:t>Fourth level</a:t>
            </a:r>
          </a:p>
          <a:p>
            <a:pPr lvl="4"/>
            <a:r>
              <a:rPr dirty="0"/>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eaLnBrk="1" hangingPunct="1">
              <a:defRPr sz="1400">
                <a:latin typeface="Arial" panose="020B0604020202020204" pitchFamily="34" charset="0"/>
              </a:defRPr>
            </a:lvl1p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ctr" eaLnBrk="1" hangingPunct="1">
              <a:defRPr sz="1400">
                <a:latin typeface="Arial" panose="020B0604020202020204" pitchFamily="34" charset="0"/>
              </a:defRPr>
            </a:lvl1p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sz="1400" b="0" i="0" u="none" strike="noStrike" kern="1200" cap="none" spc="0" normalizeH="0" baseline="0" noProof="0">
              <a:ln>
                <a:noFill/>
              </a:ln>
              <a:solidFill>
                <a:schemeClr val="tx1"/>
              </a:solidFill>
              <a:effectLst/>
              <a:uLnTx/>
              <a:uFillTx/>
              <a:latin typeface="Arial" panose="020B0604020202020204" pitchFamily="34" charset="0"/>
              <a:ea typeface="+mn-ea"/>
              <a:cs typeface="+mn-cs"/>
            </a:endParaRPr>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lstStyle>
            <a:lvl1pPr algn="r">
              <a:defRPr sz="1400"/>
            </a:lvl1pPr>
          </a:lstStyle>
          <a:p>
            <a:pPr lvl="0" eaLnBrk="1" hangingPunct="1">
              <a:buNone/>
            </a:pPr>
            <a:fld id="{9A0DB2DC-4C9A-4742-B13C-FB6460FD3503}" type="slidenum">
              <a:rPr lang="en-US" dirty="0">
                <a:latin typeface="Arial" panose="020B0604020202020204" pitchFamily="34" charset="0"/>
              </a:rPr>
              <a:t>‹#›</a:t>
            </a:fld>
            <a:endParaRPr lang="en-US" dirty="0">
              <a:latin typeface="Arial" panose="020B0604020202020204" pitchFamily="34" charset="0"/>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hf sldNum="0" hdr="0" ftr="0" dt="0"/>
  <p:txStyles>
    <p:titleStyle>
      <a:lvl1pPr algn="ctr" rtl="0" eaLnBrk="0" fontAlgn="base" hangingPunct="0">
        <a:spcBef>
          <a:spcPct val="0"/>
        </a:spcBef>
        <a:spcAft>
          <a:spcPct val="0"/>
        </a:spcAft>
        <a:defRPr sz="4400" kern="12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anose="020B0604020202020204" pitchFamily="34" charset="0"/>
        </a:defRPr>
      </a:lvl2pPr>
      <a:lvl3pPr algn="ctr" rtl="0" eaLnBrk="0" fontAlgn="base" hangingPunct="0">
        <a:spcBef>
          <a:spcPct val="0"/>
        </a:spcBef>
        <a:spcAft>
          <a:spcPct val="0"/>
        </a:spcAft>
        <a:defRPr sz="4400">
          <a:solidFill>
            <a:schemeClr val="tx2"/>
          </a:solidFill>
          <a:latin typeface="Arial" panose="020B0604020202020204" pitchFamily="34" charset="0"/>
        </a:defRPr>
      </a:lvl3pPr>
      <a:lvl4pPr algn="ctr" rtl="0" eaLnBrk="0" fontAlgn="base" hangingPunct="0">
        <a:spcBef>
          <a:spcPct val="0"/>
        </a:spcBef>
        <a:spcAft>
          <a:spcPct val="0"/>
        </a:spcAft>
        <a:defRPr sz="4400">
          <a:solidFill>
            <a:schemeClr val="tx2"/>
          </a:solidFill>
          <a:latin typeface="Arial" panose="020B0604020202020204" pitchFamily="34" charset="0"/>
        </a:defRPr>
      </a:lvl4pPr>
      <a:lvl5pPr algn="ctr" rtl="0" eaLnBrk="0" fontAlgn="base" hangingPunct="0">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eaLnBrk="0" fontAlgn="base" hangingPunct="0">
        <a:spcBef>
          <a:spcPct val="20000"/>
        </a:spcBef>
        <a:spcAft>
          <a:spcPct val="0"/>
        </a:spcAft>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t>5/25/2024</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xStyles>
    <p:titleStyle>
      <a:lvl1pPr algn="ctr" defTabSz="609600" rtl="0" eaLnBrk="1" latinLnBrk="0" hangingPunct="1">
        <a:spcBef>
          <a:spcPct val="0"/>
        </a:spcBef>
        <a:buNone/>
        <a:defRPr sz="2935" kern="1200">
          <a:solidFill>
            <a:schemeClr val="tx1"/>
          </a:solidFill>
          <a:latin typeface="+mj-lt"/>
          <a:ea typeface="+mj-ea"/>
          <a:cs typeface="+mj-cs"/>
        </a:defRPr>
      </a:lvl1pPr>
    </p:titleStyle>
    <p:bodyStyle>
      <a:lvl1pPr marL="228600" indent="-228600" algn="l" defTabSz="609600" rtl="0" eaLnBrk="1" latinLnBrk="0" hangingPunct="1">
        <a:spcBef>
          <a:spcPct val="20000"/>
        </a:spcBef>
        <a:buFont typeface="Arial" panose="020B0604020202020204" pitchFamily="34" charset="0"/>
        <a:buChar char="•"/>
        <a:defRPr sz="2135" kern="1200">
          <a:solidFill>
            <a:schemeClr val="tx1"/>
          </a:solidFill>
          <a:latin typeface="+mn-lt"/>
          <a:ea typeface="+mn-ea"/>
          <a:cs typeface="+mn-cs"/>
        </a:defRPr>
      </a:lvl1pPr>
      <a:lvl2pPr marL="495300" indent="-190500" algn="l" defTabSz="609600" rtl="0" eaLnBrk="1" latinLnBrk="0" hangingPunct="1">
        <a:spcBef>
          <a:spcPct val="20000"/>
        </a:spcBef>
        <a:buFont typeface="Arial" panose="020B0604020202020204" pitchFamily="34" charset="0"/>
        <a:buChar char="–"/>
        <a:defRPr sz="1865" kern="1200">
          <a:solidFill>
            <a:schemeClr val="tx1"/>
          </a:solidFill>
          <a:latin typeface="+mn-lt"/>
          <a:ea typeface="+mn-ea"/>
          <a:cs typeface="+mn-cs"/>
        </a:defRPr>
      </a:lvl2pPr>
      <a:lvl3pPr marL="762000" indent="-152400" algn="l" defTabSz="6096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3pPr>
      <a:lvl4pPr marL="10668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4pPr>
      <a:lvl5pPr marL="13716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5pPr>
      <a:lvl6pPr marL="16764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6pPr>
      <a:lvl7pPr marL="19812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7pPr>
      <a:lvl8pPr marL="22860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8pPr>
      <a:lvl9pPr marL="2590800" indent="-152400" algn="l" defTabSz="609600" rtl="0" eaLnBrk="1" latinLnBrk="0" hangingPunct="1">
        <a:spcBef>
          <a:spcPct val="20000"/>
        </a:spcBef>
        <a:buFont typeface="Arial" panose="020B0604020202020204" pitchFamily="34" charset="0"/>
        <a:buChar char="•"/>
        <a:defRPr sz="1335" kern="1200">
          <a:solidFill>
            <a:schemeClr val="tx1"/>
          </a:solidFill>
          <a:latin typeface="+mn-lt"/>
          <a:ea typeface="+mn-ea"/>
          <a:cs typeface="+mn-cs"/>
        </a:defRPr>
      </a:lvl9pPr>
    </p:bodyStyle>
    <p:otherStyle>
      <a:defPPr>
        <a:defRPr lang="en-US"/>
      </a:defPPr>
      <a:lvl1pPr marL="0" algn="l" defTabSz="609600" rtl="0" eaLnBrk="1" latinLnBrk="0" hangingPunct="1">
        <a:defRPr sz="1200" kern="1200">
          <a:solidFill>
            <a:schemeClr val="tx1"/>
          </a:solidFill>
          <a:latin typeface="+mn-lt"/>
          <a:ea typeface="+mn-ea"/>
          <a:cs typeface="+mn-cs"/>
        </a:defRPr>
      </a:lvl1pPr>
      <a:lvl2pPr marL="304800" algn="l" defTabSz="609600" rtl="0" eaLnBrk="1" latinLnBrk="0" hangingPunct="1">
        <a:defRPr sz="1200" kern="1200">
          <a:solidFill>
            <a:schemeClr val="tx1"/>
          </a:solidFill>
          <a:latin typeface="+mn-lt"/>
          <a:ea typeface="+mn-ea"/>
          <a:cs typeface="+mn-cs"/>
        </a:defRPr>
      </a:lvl2pPr>
      <a:lvl3pPr marL="609600" algn="l" defTabSz="609600" rtl="0" eaLnBrk="1" latinLnBrk="0" hangingPunct="1">
        <a:defRPr sz="1200" kern="1200">
          <a:solidFill>
            <a:schemeClr val="tx1"/>
          </a:solidFill>
          <a:latin typeface="+mn-lt"/>
          <a:ea typeface="+mn-ea"/>
          <a:cs typeface="+mn-cs"/>
        </a:defRPr>
      </a:lvl3pPr>
      <a:lvl4pPr marL="914400" algn="l" defTabSz="609600" rtl="0" eaLnBrk="1" latinLnBrk="0" hangingPunct="1">
        <a:defRPr sz="1200" kern="1200">
          <a:solidFill>
            <a:schemeClr val="tx1"/>
          </a:solidFill>
          <a:latin typeface="+mn-lt"/>
          <a:ea typeface="+mn-ea"/>
          <a:cs typeface="+mn-cs"/>
        </a:defRPr>
      </a:lvl4pPr>
      <a:lvl5pPr marL="1219200" algn="l" defTabSz="609600" rtl="0" eaLnBrk="1" latinLnBrk="0" hangingPunct="1">
        <a:defRPr sz="1200" kern="1200">
          <a:solidFill>
            <a:schemeClr val="tx1"/>
          </a:solidFill>
          <a:latin typeface="+mn-lt"/>
          <a:ea typeface="+mn-ea"/>
          <a:cs typeface="+mn-cs"/>
        </a:defRPr>
      </a:lvl5pPr>
      <a:lvl6pPr marL="1524000" algn="l" defTabSz="609600" rtl="0" eaLnBrk="1" latinLnBrk="0" hangingPunct="1">
        <a:defRPr sz="1200" kern="1200">
          <a:solidFill>
            <a:schemeClr val="tx1"/>
          </a:solidFill>
          <a:latin typeface="+mn-lt"/>
          <a:ea typeface="+mn-ea"/>
          <a:cs typeface="+mn-cs"/>
        </a:defRPr>
      </a:lvl6pPr>
      <a:lvl7pPr marL="1828800" algn="l" defTabSz="609600" rtl="0" eaLnBrk="1" latinLnBrk="0" hangingPunct="1">
        <a:defRPr sz="1200" kern="1200">
          <a:solidFill>
            <a:schemeClr val="tx1"/>
          </a:solidFill>
          <a:latin typeface="+mn-lt"/>
          <a:ea typeface="+mn-ea"/>
          <a:cs typeface="+mn-cs"/>
        </a:defRPr>
      </a:lvl7pPr>
      <a:lvl8pPr marL="2133600" algn="l" defTabSz="609600" rtl="0" eaLnBrk="1" latinLnBrk="0" hangingPunct="1">
        <a:defRPr sz="1200" kern="1200">
          <a:solidFill>
            <a:schemeClr val="tx1"/>
          </a:solidFill>
          <a:latin typeface="+mn-lt"/>
          <a:ea typeface="+mn-ea"/>
          <a:cs typeface="+mn-cs"/>
        </a:defRPr>
      </a:lvl8pPr>
      <a:lvl9pPr marL="2438400" algn="l" defTabSz="60960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3.GIF"/><Relationship Id="rId3" Type="http://schemas.openxmlformats.org/officeDocument/2006/relationships/audio" Target="../media/media1.mp3"/><Relationship Id="rId7" Type="http://schemas.openxmlformats.org/officeDocument/2006/relationships/image" Target="../media/image2.png"/><Relationship Id="rId2" Type="http://schemas.microsoft.com/office/2007/relationships/media" Target="../media/media1.mp3"/><Relationship Id="rId1" Type="http://schemas.openxmlformats.org/officeDocument/2006/relationships/tags" Target="../tags/tag2.xml"/><Relationship Id="rId6" Type="http://schemas.openxmlformats.org/officeDocument/2006/relationships/image" Target="../media/image1.png"/><Relationship Id="rId5" Type="http://schemas.openxmlformats.org/officeDocument/2006/relationships/notesSlide" Target="../notesSlides/notesSlide1.xml"/><Relationship Id="rId4" Type="http://schemas.openxmlformats.org/officeDocument/2006/relationships/slideLayout" Target="../slideLayouts/slideLayout1.xml"/><Relationship Id="rId9"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audio" Target="../media/media8.m4a"/><Relationship Id="rId7" Type="http://schemas.openxmlformats.org/officeDocument/2006/relationships/image" Target="../media/image17.svg"/><Relationship Id="rId2" Type="http://schemas.microsoft.com/office/2007/relationships/media" Target="../media/media8.m4a"/><Relationship Id="rId1" Type="http://schemas.openxmlformats.org/officeDocument/2006/relationships/tags" Target="../tags/tag11.xml"/><Relationship Id="rId6" Type="http://schemas.openxmlformats.org/officeDocument/2006/relationships/image" Target="../media/image16.png"/><Relationship Id="rId5" Type="http://schemas.openxmlformats.org/officeDocument/2006/relationships/notesSlide" Target="../notesSlides/notesSlide10.xml"/><Relationship Id="rId10" Type="http://schemas.openxmlformats.org/officeDocument/2006/relationships/image" Target="../media/image4.png"/><Relationship Id="rId4" Type="http://schemas.openxmlformats.org/officeDocument/2006/relationships/slideLayout" Target="../slideLayouts/slideLayout30.xml"/><Relationship Id="rId9" Type="http://schemas.openxmlformats.org/officeDocument/2006/relationships/image" Target="../media/image22.png"/></Relationships>
</file>

<file path=ppt/slides/_rels/slide11.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audio" Target="../media/media9.m4a"/><Relationship Id="rId7" Type="http://schemas.openxmlformats.org/officeDocument/2006/relationships/image" Target="../media/image10.png"/><Relationship Id="rId2" Type="http://schemas.microsoft.com/office/2007/relationships/media" Target="../media/media9.m4a"/><Relationship Id="rId1" Type="http://schemas.openxmlformats.org/officeDocument/2006/relationships/tags" Target="../tags/tag12.xml"/><Relationship Id="rId6" Type="http://schemas.openxmlformats.org/officeDocument/2006/relationships/image" Target="../media/image23.png"/><Relationship Id="rId5" Type="http://schemas.openxmlformats.org/officeDocument/2006/relationships/notesSlide" Target="../notesSlides/notesSlide11.xml"/><Relationship Id="rId4" Type="http://schemas.openxmlformats.org/officeDocument/2006/relationships/slideLayout" Target="../slideLayouts/slideLayout30.xml"/><Relationship Id="rId9" Type="http://schemas.openxmlformats.org/officeDocument/2006/relationships/image" Target="../media/image4.png"/></Relationships>
</file>

<file path=ppt/slides/_rels/slide1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audio" Target="../media/media10.m4a"/><Relationship Id="rId7" Type="http://schemas.openxmlformats.org/officeDocument/2006/relationships/image" Target="../media/image10.png"/><Relationship Id="rId2" Type="http://schemas.microsoft.com/office/2007/relationships/media" Target="../media/media10.m4a"/><Relationship Id="rId1" Type="http://schemas.openxmlformats.org/officeDocument/2006/relationships/tags" Target="../tags/tag13.xml"/><Relationship Id="rId6" Type="http://schemas.openxmlformats.org/officeDocument/2006/relationships/image" Target="../media/image23.png"/><Relationship Id="rId5" Type="http://schemas.openxmlformats.org/officeDocument/2006/relationships/notesSlide" Target="../notesSlides/notesSlide12.xml"/><Relationship Id="rId4" Type="http://schemas.openxmlformats.org/officeDocument/2006/relationships/slideLayout" Target="../slideLayouts/slideLayout30.xml"/><Relationship Id="rId9" Type="http://schemas.openxmlformats.org/officeDocument/2006/relationships/image" Target="../media/image4.png"/></Relationships>
</file>

<file path=ppt/slides/_rels/slide13.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audio" Target="../media/media11.m4a"/><Relationship Id="rId7" Type="http://schemas.openxmlformats.org/officeDocument/2006/relationships/image" Target="../media/image10.png"/><Relationship Id="rId2" Type="http://schemas.microsoft.com/office/2007/relationships/media" Target="../media/media11.m4a"/><Relationship Id="rId1" Type="http://schemas.openxmlformats.org/officeDocument/2006/relationships/tags" Target="../tags/tag14.xml"/><Relationship Id="rId6" Type="http://schemas.openxmlformats.org/officeDocument/2006/relationships/image" Target="../media/image23.png"/><Relationship Id="rId5" Type="http://schemas.openxmlformats.org/officeDocument/2006/relationships/notesSlide" Target="../notesSlides/notesSlide13.xml"/><Relationship Id="rId4" Type="http://schemas.openxmlformats.org/officeDocument/2006/relationships/slideLayout" Target="../slideLayouts/slideLayout30.xml"/><Relationship Id="rId9" Type="http://schemas.openxmlformats.org/officeDocument/2006/relationships/image" Target="../media/image4.png"/></Relationships>
</file>

<file path=ppt/slides/_rels/slide14.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audio" Target="../media/media12.m4a"/><Relationship Id="rId7" Type="http://schemas.openxmlformats.org/officeDocument/2006/relationships/image" Target="../media/image10.png"/><Relationship Id="rId2" Type="http://schemas.microsoft.com/office/2007/relationships/media" Target="../media/media12.m4a"/><Relationship Id="rId1" Type="http://schemas.openxmlformats.org/officeDocument/2006/relationships/tags" Target="../tags/tag15.xml"/><Relationship Id="rId6" Type="http://schemas.openxmlformats.org/officeDocument/2006/relationships/image" Target="../media/image23.png"/><Relationship Id="rId5" Type="http://schemas.openxmlformats.org/officeDocument/2006/relationships/notesSlide" Target="../notesSlides/notesSlide14.xml"/><Relationship Id="rId10" Type="http://schemas.openxmlformats.org/officeDocument/2006/relationships/image" Target="../media/image4.png"/><Relationship Id="rId4" Type="http://schemas.openxmlformats.org/officeDocument/2006/relationships/slideLayout" Target="../slideLayouts/slideLayout30.xml"/><Relationship Id="rId9" Type="http://schemas.openxmlformats.org/officeDocument/2006/relationships/image" Target="../media/image28.png"/></Relationships>
</file>

<file path=ppt/slides/_rels/slide1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audio" Target="../media/media13.m4a"/><Relationship Id="rId7" Type="http://schemas.openxmlformats.org/officeDocument/2006/relationships/image" Target="../media/image10.png"/><Relationship Id="rId2" Type="http://schemas.microsoft.com/office/2007/relationships/media" Target="../media/media13.m4a"/><Relationship Id="rId1" Type="http://schemas.openxmlformats.org/officeDocument/2006/relationships/tags" Target="../tags/tag16.xml"/><Relationship Id="rId6" Type="http://schemas.openxmlformats.org/officeDocument/2006/relationships/image" Target="../media/image23.png"/><Relationship Id="rId5" Type="http://schemas.openxmlformats.org/officeDocument/2006/relationships/notesSlide" Target="../notesSlides/notesSlide15.xml"/><Relationship Id="rId10" Type="http://schemas.openxmlformats.org/officeDocument/2006/relationships/image" Target="../media/image4.png"/><Relationship Id="rId4" Type="http://schemas.openxmlformats.org/officeDocument/2006/relationships/slideLayout" Target="../slideLayouts/slideLayout30.xml"/><Relationship Id="rId9" Type="http://schemas.openxmlformats.org/officeDocument/2006/relationships/image" Target="../media/image30.png"/></Relationships>
</file>

<file path=ppt/slides/_rels/slide16.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audio" Target="../media/media14.m4a"/><Relationship Id="rId7" Type="http://schemas.openxmlformats.org/officeDocument/2006/relationships/image" Target="../media/image10.png"/><Relationship Id="rId2" Type="http://schemas.microsoft.com/office/2007/relationships/media" Target="../media/media14.m4a"/><Relationship Id="rId1" Type="http://schemas.openxmlformats.org/officeDocument/2006/relationships/tags" Target="../tags/tag17.xml"/><Relationship Id="rId6" Type="http://schemas.openxmlformats.org/officeDocument/2006/relationships/image" Target="../media/image23.png"/><Relationship Id="rId5" Type="http://schemas.openxmlformats.org/officeDocument/2006/relationships/notesSlide" Target="../notesSlides/notesSlide16.xml"/><Relationship Id="rId4" Type="http://schemas.openxmlformats.org/officeDocument/2006/relationships/slideLayout" Target="../slideLayouts/slideLayout30.xml"/><Relationship Id="rId9" Type="http://schemas.openxmlformats.org/officeDocument/2006/relationships/image" Target="../media/image4.png"/></Relationships>
</file>

<file path=ppt/slides/_rels/slide1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audio" Target="../media/media15.m4a"/><Relationship Id="rId7" Type="http://schemas.openxmlformats.org/officeDocument/2006/relationships/image" Target="../media/image14.png"/><Relationship Id="rId2" Type="http://schemas.microsoft.com/office/2007/relationships/media" Target="../media/media15.m4a"/><Relationship Id="rId1" Type="http://schemas.openxmlformats.org/officeDocument/2006/relationships/tags" Target="../tags/tag18.xml"/><Relationship Id="rId6" Type="http://schemas.openxmlformats.org/officeDocument/2006/relationships/image" Target="../media/image10.png"/><Relationship Id="rId5" Type="http://schemas.openxmlformats.org/officeDocument/2006/relationships/notesSlide" Target="../notesSlides/notesSlide17.xml"/><Relationship Id="rId4"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0.xml"/><Relationship Id="rId1" Type="http://schemas.openxmlformats.org/officeDocument/2006/relationships/tags" Target="../tags/tag19.xml"/><Relationship Id="rId5" Type="http://schemas.openxmlformats.org/officeDocument/2006/relationships/image" Target="../media/image33.svg"/><Relationship Id="rId4" Type="http://schemas.openxmlformats.org/officeDocument/2006/relationships/image" Target="../media/image32.png"/></Relationships>
</file>

<file path=ppt/slides/_rels/slide19.xml.rels><?xml version="1.0" encoding="UTF-8" standalone="yes"?>
<Relationships xmlns="http://schemas.openxmlformats.org/package/2006/relationships"><Relationship Id="rId8" Type="http://schemas.openxmlformats.org/officeDocument/2006/relationships/image" Target="../media/image34.jpeg"/><Relationship Id="rId3" Type="http://schemas.openxmlformats.org/officeDocument/2006/relationships/notesSlide" Target="../notesSlides/notesSlide19.xml"/><Relationship Id="rId7" Type="http://schemas.openxmlformats.org/officeDocument/2006/relationships/image" Target="../media/image19.png"/><Relationship Id="rId2" Type="http://schemas.openxmlformats.org/officeDocument/2006/relationships/slideLayout" Target="../slideLayouts/slideLayout30.xml"/><Relationship Id="rId1" Type="http://schemas.openxmlformats.org/officeDocument/2006/relationships/tags" Target="../tags/tag20.xml"/><Relationship Id="rId6" Type="http://schemas.openxmlformats.org/officeDocument/2006/relationships/image" Target="../media/image18.png"/><Relationship Id="rId5" Type="http://schemas.openxmlformats.org/officeDocument/2006/relationships/image" Target="../media/image10.png"/><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audio" Target="../media/media2.mp3"/><Relationship Id="rId7" Type="http://schemas.openxmlformats.org/officeDocument/2006/relationships/notesSlide" Target="../notesSlides/notesSlide2.xml"/><Relationship Id="rId2" Type="http://schemas.microsoft.com/office/2007/relationships/media" Target="../media/media2.mp3"/><Relationship Id="rId1" Type="http://schemas.openxmlformats.org/officeDocument/2006/relationships/tags" Target="../tags/tag3.xml"/><Relationship Id="rId6" Type="http://schemas.openxmlformats.org/officeDocument/2006/relationships/slideLayout" Target="../slideLayouts/slideLayout2.xml"/><Relationship Id="rId11" Type="http://schemas.openxmlformats.org/officeDocument/2006/relationships/image" Target="../media/image4.png"/><Relationship Id="rId5" Type="http://schemas.openxmlformats.org/officeDocument/2006/relationships/audio" Target="../media/media3.mp3"/><Relationship Id="rId10" Type="http://schemas.openxmlformats.org/officeDocument/2006/relationships/image" Target="../media/image6.png"/><Relationship Id="rId4" Type="http://schemas.microsoft.com/office/2007/relationships/media" Target="../media/media3.mp3"/><Relationship Id="rId9" Type="http://schemas.openxmlformats.org/officeDocument/2006/relationships/image" Target="../media/image5.jpeg"/></Relationships>
</file>

<file path=ppt/slides/_rels/slide2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audio" Target="../media/media5.mp3"/><Relationship Id="rId7" Type="http://schemas.openxmlformats.org/officeDocument/2006/relationships/image" Target="../media/image14.png"/><Relationship Id="rId2" Type="http://schemas.microsoft.com/office/2007/relationships/media" Target="../media/media5.mp3"/><Relationship Id="rId1" Type="http://schemas.openxmlformats.org/officeDocument/2006/relationships/tags" Target="../tags/tag21.xml"/><Relationship Id="rId6" Type="http://schemas.openxmlformats.org/officeDocument/2006/relationships/image" Target="../media/image10.png"/><Relationship Id="rId5" Type="http://schemas.openxmlformats.org/officeDocument/2006/relationships/notesSlide" Target="../notesSlides/notesSlide20.xml"/><Relationship Id="rId4"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notesSlide" Target="../notesSlides/notesSlide21.xml"/><Relationship Id="rId7" Type="http://schemas.openxmlformats.org/officeDocument/2006/relationships/image" Target="../media/image38.png"/><Relationship Id="rId2" Type="http://schemas.openxmlformats.org/officeDocument/2006/relationships/slideLayout" Target="../slideLayouts/slideLayout30.xml"/><Relationship Id="rId1" Type="http://schemas.openxmlformats.org/officeDocument/2006/relationships/tags" Target="../tags/tag22.xml"/><Relationship Id="rId6" Type="http://schemas.openxmlformats.org/officeDocument/2006/relationships/image" Target="../media/image37.png"/><Relationship Id="rId5" Type="http://schemas.openxmlformats.org/officeDocument/2006/relationships/image" Target="../media/image36.svg"/><Relationship Id="rId4" Type="http://schemas.openxmlformats.org/officeDocument/2006/relationships/image" Target="../media/image35.png"/><Relationship Id="rId9" Type="http://schemas.openxmlformats.org/officeDocument/2006/relationships/image" Target="../media/image18.png"/></Relationships>
</file>

<file path=ppt/slides/_rels/slide2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audio" Target="../media/media5.mp3"/><Relationship Id="rId7" Type="http://schemas.openxmlformats.org/officeDocument/2006/relationships/notesSlide" Target="../notesSlides/notesSlide22.xml"/><Relationship Id="rId2" Type="http://schemas.microsoft.com/office/2007/relationships/media" Target="../media/media5.mp3"/><Relationship Id="rId1" Type="http://schemas.openxmlformats.org/officeDocument/2006/relationships/tags" Target="../tags/tag23.xml"/><Relationship Id="rId6" Type="http://schemas.openxmlformats.org/officeDocument/2006/relationships/slideLayout" Target="../slideLayouts/slideLayout2.xml"/><Relationship Id="rId11" Type="http://schemas.openxmlformats.org/officeDocument/2006/relationships/image" Target="../media/image40.png"/><Relationship Id="rId5" Type="http://schemas.openxmlformats.org/officeDocument/2006/relationships/audio" Target="../media/media16.mp3"/><Relationship Id="rId10" Type="http://schemas.openxmlformats.org/officeDocument/2006/relationships/image" Target="../media/image15.png"/><Relationship Id="rId4" Type="http://schemas.microsoft.com/office/2007/relationships/media" Target="../media/media16.mp3"/><Relationship Id="rId9" Type="http://schemas.openxmlformats.org/officeDocument/2006/relationships/image" Target="../media/image14.png"/></Relationships>
</file>

<file path=ppt/slides/_rels/slide23.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audio" Target="../media/media17.mp3"/><Relationship Id="rId7" Type="http://schemas.openxmlformats.org/officeDocument/2006/relationships/image" Target="../media/image10.png"/><Relationship Id="rId2" Type="http://schemas.microsoft.com/office/2007/relationships/media" Target="../media/media17.mp3"/><Relationship Id="rId1" Type="http://schemas.openxmlformats.org/officeDocument/2006/relationships/tags" Target="../tags/tag24.xml"/><Relationship Id="rId6" Type="http://schemas.openxmlformats.org/officeDocument/2006/relationships/image" Target="../media/image9.jpeg"/><Relationship Id="rId5" Type="http://schemas.openxmlformats.org/officeDocument/2006/relationships/notesSlide" Target="../notesSlides/notesSlide23.xml"/><Relationship Id="rId4" Type="http://schemas.openxmlformats.org/officeDocument/2006/relationships/slideLayout" Target="../slideLayouts/slideLayout2.xml"/><Relationship Id="rId9" Type="http://schemas.openxmlformats.org/officeDocument/2006/relationships/image" Target="../media/image4.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30.xml"/><Relationship Id="rId1" Type="http://schemas.openxmlformats.org/officeDocument/2006/relationships/tags" Target="../tags/tag25.xml"/><Relationship Id="rId5" Type="http://schemas.openxmlformats.org/officeDocument/2006/relationships/image" Target="../media/image10.png"/><Relationship Id="rId4" Type="http://schemas.openxmlformats.org/officeDocument/2006/relationships/image" Target="../media/image23.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30.xml"/><Relationship Id="rId1" Type="http://schemas.openxmlformats.org/officeDocument/2006/relationships/tags" Target="../tags/tag26.xml"/><Relationship Id="rId5" Type="http://schemas.openxmlformats.org/officeDocument/2006/relationships/image" Target="../media/image10.png"/><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30.xml"/><Relationship Id="rId1" Type="http://schemas.openxmlformats.org/officeDocument/2006/relationships/tags" Target="../tags/tag27.xml"/><Relationship Id="rId5" Type="http://schemas.openxmlformats.org/officeDocument/2006/relationships/image" Target="../media/image10.png"/><Relationship Id="rId4" Type="http://schemas.openxmlformats.org/officeDocument/2006/relationships/image" Target="../media/image23.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0.xml"/><Relationship Id="rId1" Type="http://schemas.openxmlformats.org/officeDocument/2006/relationships/tags" Target="../tags/tag28.xml"/><Relationship Id="rId5" Type="http://schemas.openxmlformats.org/officeDocument/2006/relationships/image" Target="../media/image10.png"/><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30.xml"/><Relationship Id="rId1" Type="http://schemas.openxmlformats.org/officeDocument/2006/relationships/tags" Target="../tags/tag29.xml"/><Relationship Id="rId5" Type="http://schemas.openxmlformats.org/officeDocument/2006/relationships/image" Target="../media/image10.png"/><Relationship Id="rId4" Type="http://schemas.openxmlformats.org/officeDocument/2006/relationships/image" Target="../media/image23.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0.xml"/><Relationship Id="rId1" Type="http://schemas.openxmlformats.org/officeDocument/2006/relationships/tags" Target="../tags/tag30.xml"/><Relationship Id="rId5" Type="http://schemas.openxmlformats.org/officeDocument/2006/relationships/image" Target="../media/image10.png"/><Relationship Id="rId4" Type="http://schemas.openxmlformats.org/officeDocument/2006/relationships/image" Target="../media/image23.png"/></Relationships>
</file>

<file path=ppt/slides/_rels/slide3.xml.rels><?xml version="1.0" encoding="UTF-8" standalone="yes"?>
<Relationships xmlns="http://schemas.openxmlformats.org/package/2006/relationships"><Relationship Id="rId3" Type="http://schemas.openxmlformats.org/officeDocument/2006/relationships/video" Target="../media/media4.webm"/><Relationship Id="rId7" Type="http://schemas.openxmlformats.org/officeDocument/2006/relationships/image" Target="../media/image8.png"/><Relationship Id="rId2" Type="http://schemas.microsoft.com/office/2007/relationships/media" Target="../media/media4.webm"/><Relationship Id="rId1" Type="http://schemas.openxmlformats.org/officeDocument/2006/relationships/tags" Target="../tags/tag4.xml"/><Relationship Id="rId6" Type="http://schemas.openxmlformats.org/officeDocument/2006/relationships/image" Target="../media/image7.jpeg"/><Relationship Id="rId5" Type="http://schemas.openxmlformats.org/officeDocument/2006/relationships/notesSlide" Target="../notesSlides/notesSlide3.xml"/><Relationship Id="rId4" Type="http://schemas.openxmlformats.org/officeDocument/2006/relationships/slideLayout" Target="../slideLayouts/slideLayout23.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0.xml"/><Relationship Id="rId1" Type="http://schemas.openxmlformats.org/officeDocument/2006/relationships/tags" Target="../tags/tag31.xml"/><Relationship Id="rId5" Type="http://schemas.openxmlformats.org/officeDocument/2006/relationships/image" Target="../media/image10.png"/><Relationship Id="rId4" Type="http://schemas.openxmlformats.org/officeDocument/2006/relationships/image" Target="../media/image23.pn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ags" Target="../tags/tag5.xml"/><Relationship Id="rId6" Type="http://schemas.openxmlformats.org/officeDocument/2006/relationships/image" Target="../media/image2.png"/><Relationship Id="rId5" Type="http://schemas.openxmlformats.org/officeDocument/2006/relationships/image" Target="../media/image10.png"/><Relationship Id="rId4" Type="http://schemas.openxmlformats.org/officeDocument/2006/relationships/image" Target="../media/image9.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6.xml"/><Relationship Id="rId5" Type="http://schemas.openxmlformats.org/officeDocument/2006/relationships/image" Target="../media/image12.jpeg"/><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audio" Target="../media/media5.mp3"/><Relationship Id="rId7" Type="http://schemas.openxmlformats.org/officeDocument/2006/relationships/image" Target="../media/image14.png"/><Relationship Id="rId2" Type="http://schemas.microsoft.com/office/2007/relationships/media" Target="../media/media5.mp3"/><Relationship Id="rId1" Type="http://schemas.openxmlformats.org/officeDocument/2006/relationships/tags" Target="../tags/tag8.xml"/><Relationship Id="rId6" Type="http://schemas.openxmlformats.org/officeDocument/2006/relationships/image" Target="../media/image10.png"/><Relationship Id="rId5" Type="http://schemas.openxmlformats.org/officeDocument/2006/relationships/notesSlide" Target="../notesSlides/notesSlide7.xml"/><Relationship Id="rId4"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audio" Target="../media/media6.m4a"/><Relationship Id="rId7" Type="http://schemas.openxmlformats.org/officeDocument/2006/relationships/image" Target="../media/image17.svg"/><Relationship Id="rId2" Type="http://schemas.microsoft.com/office/2007/relationships/media" Target="../media/media6.m4a"/><Relationship Id="rId1" Type="http://schemas.openxmlformats.org/officeDocument/2006/relationships/tags" Target="../tags/tag9.xml"/><Relationship Id="rId6" Type="http://schemas.openxmlformats.org/officeDocument/2006/relationships/image" Target="../media/image16.png"/><Relationship Id="rId11" Type="http://schemas.openxmlformats.org/officeDocument/2006/relationships/image" Target="../media/image4.png"/><Relationship Id="rId5" Type="http://schemas.openxmlformats.org/officeDocument/2006/relationships/notesSlide" Target="../notesSlides/notesSlide8.xml"/><Relationship Id="rId10" Type="http://schemas.openxmlformats.org/officeDocument/2006/relationships/image" Target="../media/image19.png"/><Relationship Id="rId4" Type="http://schemas.openxmlformats.org/officeDocument/2006/relationships/slideLayout" Target="../slideLayouts/slideLayout30.xml"/><Relationship Id="rId9" Type="http://schemas.openxmlformats.org/officeDocument/2006/relationships/image" Target="../media/image18.png"/></Relationships>
</file>

<file path=ppt/slides/_rels/slide9.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audio" Target="../media/media7.m4a"/><Relationship Id="rId7" Type="http://schemas.openxmlformats.org/officeDocument/2006/relationships/image" Target="../media/image17.svg"/><Relationship Id="rId2" Type="http://schemas.microsoft.com/office/2007/relationships/media" Target="../media/media7.m4a"/><Relationship Id="rId1" Type="http://schemas.openxmlformats.org/officeDocument/2006/relationships/tags" Target="../tags/tag10.xml"/><Relationship Id="rId6" Type="http://schemas.openxmlformats.org/officeDocument/2006/relationships/image" Target="../media/image16.png"/><Relationship Id="rId11" Type="http://schemas.openxmlformats.org/officeDocument/2006/relationships/image" Target="../media/image4.png"/><Relationship Id="rId5" Type="http://schemas.openxmlformats.org/officeDocument/2006/relationships/notesSlide" Target="../notesSlides/notesSlide9.xml"/><Relationship Id="rId10" Type="http://schemas.openxmlformats.org/officeDocument/2006/relationships/image" Target="../media/image21.png"/><Relationship Id="rId4" Type="http://schemas.openxmlformats.org/officeDocument/2006/relationships/slideLayout" Target="../slideLayouts/slideLayout30.xml"/><Relationship Id="rId9" Type="http://schemas.openxmlformats.org/officeDocument/2006/relationships/image" Target="../media/image2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pic>
        <p:nvPicPr>
          <p:cNvPr id="4" name="Picture 3"/>
          <p:cNvPicPr>
            <a:picLocks noChangeAspect="1"/>
          </p:cNvPicPr>
          <p:nvPr/>
        </p:nvPicPr>
        <p:blipFill>
          <a:blip r:embed="rId6"/>
          <a:stretch>
            <a:fillRect/>
          </a:stretch>
        </p:blipFill>
        <p:spPr>
          <a:xfrm>
            <a:off x="635" y="0"/>
            <a:ext cx="12191365" cy="6380480"/>
          </a:xfrm>
          <a:prstGeom prst="rect">
            <a:avLst/>
          </a:prstGeom>
        </p:spPr>
      </p:pic>
      <p:pic>
        <p:nvPicPr>
          <p:cNvPr id="9" name="Picture 2" descr="C:\Users\Administrator\Desktop\hinh nen dep pp\CON VAT+CAY, HIH ANH NHO NGHEP TRAH\4d93d3c41d690499dcf3d031be2765e9.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2425" y="-134620"/>
            <a:ext cx="2936240" cy="2012315"/>
          </a:xfrm>
          <a:prstGeom prst="rect">
            <a:avLst/>
          </a:prstGeom>
          <a:noFill/>
          <a:extLst>
            <a:ext uri="{909E8E84-426E-40DD-AFC4-6F175D3DCCD1}">
              <a14:hiddenFill xmlns:a14="http://schemas.microsoft.com/office/drawing/2010/main">
                <a:solidFill>
                  <a:srgbClr val="FFFFFF"/>
                </a:solidFill>
              </a14:hiddenFill>
            </a:ext>
          </a:extLst>
        </p:spPr>
      </p:pic>
      <p:sp>
        <p:nvSpPr>
          <p:cNvPr id="11444" name="Freeform 180"/>
          <p:cNvSpPr/>
          <p:nvPr/>
        </p:nvSpPr>
        <p:spPr bwMode="auto">
          <a:xfrm>
            <a:off x="4912995" y="1122680"/>
            <a:ext cx="185738" cy="188913"/>
          </a:xfrm>
          <a:custGeom>
            <a:avLst/>
            <a:gdLst>
              <a:gd name="T0" fmla="*/ 2147483647 w 137"/>
              <a:gd name="T1" fmla="*/ 2147483647 h 139"/>
              <a:gd name="T2" fmla="*/ 2147483647 w 137"/>
              <a:gd name="T3" fmla="*/ 0 h 139"/>
              <a:gd name="T4" fmla="*/ 2147483647 w 137"/>
              <a:gd name="T5" fmla="*/ 2147483647 h 139"/>
              <a:gd name="T6" fmla="*/ 2147483647 w 137"/>
              <a:gd name="T7" fmla="*/ 2147483647 h 139"/>
              <a:gd name="T8" fmla="*/ 2147483647 w 137"/>
              <a:gd name="T9" fmla="*/ 2147483647 h 139"/>
              <a:gd name="T10" fmla="*/ 2147483647 w 137"/>
              <a:gd name="T11" fmla="*/ 2147483647 h 139"/>
              <a:gd name="T12" fmla="*/ 2147483647 w 137"/>
              <a:gd name="T13" fmla="*/ 2147483647 h 139"/>
              <a:gd name="T14" fmla="*/ 2147483647 w 137"/>
              <a:gd name="T15" fmla="*/ 2147483647 h 139"/>
              <a:gd name="T16" fmla="*/ 2147483647 w 137"/>
              <a:gd name="T17" fmla="*/ 2147483647 h 139"/>
              <a:gd name="T18" fmla="*/ 2147483647 w 137"/>
              <a:gd name="T19" fmla="*/ 2147483647 h 139"/>
              <a:gd name="T20" fmla="*/ 2147483647 w 137"/>
              <a:gd name="T21" fmla="*/ 2147483647 h 139"/>
              <a:gd name="T22" fmla="*/ 2147483647 w 137"/>
              <a:gd name="T23" fmla="*/ 2147483647 h 139"/>
              <a:gd name="T24" fmla="*/ 2147483647 w 137"/>
              <a:gd name="T25" fmla="*/ 2147483647 h 139"/>
              <a:gd name="T26" fmla="*/ 2147483647 w 137"/>
              <a:gd name="T27" fmla="*/ 2147483647 h 139"/>
              <a:gd name="T28" fmla="*/ 0 w 137"/>
              <a:gd name="T29" fmla="*/ 2147483647 h 139"/>
              <a:gd name="T30" fmla="*/ 0 w 137"/>
              <a:gd name="T31" fmla="*/ 2147483647 h 139"/>
              <a:gd name="T32" fmla="*/ 2147483647 w 137"/>
              <a:gd name="T33" fmla="*/ 2147483647 h 139"/>
              <a:gd name="T34" fmla="*/ 2147483647 w 137"/>
              <a:gd name="T35" fmla="*/ 2147483647 h 139"/>
              <a:gd name="T36" fmla="*/ 2147483647 w 137"/>
              <a:gd name="T37" fmla="*/ 2147483647 h 139"/>
              <a:gd name="T38" fmla="*/ 2147483647 w 137"/>
              <a:gd name="T39" fmla="*/ 2147483647 h 139"/>
              <a:gd name="T40" fmla="*/ 2147483647 w 137"/>
              <a:gd name="T41" fmla="*/ 2147483647 h 139"/>
              <a:gd name="T42" fmla="*/ 2147483647 w 137"/>
              <a:gd name="T43" fmla="*/ 2147483647 h 139"/>
              <a:gd name="T44" fmla="*/ 2147483647 w 137"/>
              <a:gd name="T45" fmla="*/ 2147483647 h 139"/>
              <a:gd name="T46" fmla="*/ 2147483647 w 137"/>
              <a:gd name="T47" fmla="*/ 2147483647 h 139"/>
              <a:gd name="T48" fmla="*/ 2147483647 w 137"/>
              <a:gd name="T49" fmla="*/ 2147483647 h 139"/>
              <a:gd name="T50" fmla="*/ 2147483647 w 137"/>
              <a:gd name="T51" fmla="*/ 2147483647 h 139"/>
              <a:gd name="T52" fmla="*/ 2147483647 w 137"/>
              <a:gd name="T53" fmla="*/ 2147483647 h 139"/>
              <a:gd name="T54" fmla="*/ 2147483647 w 137"/>
              <a:gd name="T55" fmla="*/ 2147483647 h 139"/>
              <a:gd name="T56" fmla="*/ 2147483647 w 137"/>
              <a:gd name="T57" fmla="*/ 2147483647 h 139"/>
              <a:gd name="T58" fmla="*/ 2147483647 w 137"/>
              <a:gd name="T59" fmla="*/ 2147483647 h 139"/>
              <a:gd name="T60" fmla="*/ 2147483647 w 137"/>
              <a:gd name="T61" fmla="*/ 2147483647 h 139"/>
              <a:gd name="T62" fmla="*/ 2147483647 w 137"/>
              <a:gd name="T63" fmla="*/ 2147483647 h 139"/>
              <a:gd name="T64" fmla="*/ 2147483647 w 137"/>
              <a:gd name="T65" fmla="*/ 2147483647 h 139"/>
              <a:gd name="T66" fmla="*/ 2147483647 w 137"/>
              <a:gd name="T67" fmla="*/ 2147483647 h 139"/>
              <a:gd name="T68" fmla="*/ 2147483647 w 137"/>
              <a:gd name="T69" fmla="*/ 2147483647 h 139"/>
              <a:gd name="T70" fmla="*/ 2147483647 w 137"/>
              <a:gd name="T71" fmla="*/ 2147483647 h 139"/>
              <a:gd name="T72" fmla="*/ 2147483647 w 137"/>
              <a:gd name="T73" fmla="*/ 2147483647 h 139"/>
              <a:gd name="T74" fmla="*/ 2147483647 w 137"/>
              <a:gd name="T75" fmla="*/ 2147483647 h 139"/>
              <a:gd name="T76" fmla="*/ 2147483647 w 137"/>
              <a:gd name="T77" fmla="*/ 2147483647 h 139"/>
              <a:gd name="T78" fmla="*/ 2147483647 w 137"/>
              <a:gd name="T79" fmla="*/ 2147483647 h 139"/>
              <a:gd name="T80" fmla="*/ 2147483647 w 137"/>
              <a:gd name="T81" fmla="*/ 2147483647 h 139"/>
              <a:gd name="T82" fmla="*/ 2147483647 w 137"/>
              <a:gd name="T83" fmla="*/ 2147483647 h 139"/>
              <a:gd name="T84" fmla="*/ 2147483647 w 137"/>
              <a:gd name="T85" fmla="*/ 2147483647 h 139"/>
              <a:gd name="T86" fmla="*/ 2147483647 w 137"/>
              <a:gd name="T87" fmla="*/ 2147483647 h 139"/>
              <a:gd name="T88" fmla="*/ 2147483647 w 137"/>
              <a:gd name="T89" fmla="*/ 2147483647 h 139"/>
              <a:gd name="T90" fmla="*/ 2147483647 w 137"/>
              <a:gd name="T91" fmla="*/ 2147483647 h 139"/>
              <a:gd name="T92" fmla="*/ 2147483647 w 137"/>
              <a:gd name="T93" fmla="*/ 2147483647 h 139"/>
              <a:gd name="T94" fmla="*/ 2147483647 w 137"/>
              <a:gd name="T95" fmla="*/ 2147483647 h 139"/>
              <a:gd name="T96" fmla="*/ 2147483647 w 137"/>
              <a:gd name="T97" fmla="*/ 2147483647 h 139"/>
              <a:gd name="T98" fmla="*/ 2147483647 w 137"/>
              <a:gd name="T99" fmla="*/ 2147483647 h 139"/>
              <a:gd name="T100" fmla="*/ 2147483647 w 137"/>
              <a:gd name="T101" fmla="*/ 2147483647 h 139"/>
              <a:gd name="T102" fmla="*/ 2147483647 w 137"/>
              <a:gd name="T103" fmla="*/ 2147483647 h 139"/>
              <a:gd name="T104" fmla="*/ 2147483647 w 137"/>
              <a:gd name="T105" fmla="*/ 2147483647 h 139"/>
              <a:gd name="T106" fmla="*/ 2147483647 w 137"/>
              <a:gd name="T107" fmla="*/ 2147483647 h 139"/>
              <a:gd name="T108" fmla="*/ 2147483647 w 137"/>
              <a:gd name="T109" fmla="*/ 2147483647 h 139"/>
              <a:gd name="T110" fmla="*/ 2147483647 w 137"/>
              <a:gd name="T111" fmla="*/ 2147483647 h 139"/>
              <a:gd name="T112" fmla="*/ 2147483647 w 137"/>
              <a:gd name="T113" fmla="*/ 2147483647 h 139"/>
              <a:gd name="T114" fmla="*/ 2147483647 w 137"/>
              <a:gd name="T115" fmla="*/ 2147483647 h 139"/>
              <a:gd name="T116" fmla="*/ 2147483647 w 137"/>
              <a:gd name="T117" fmla="*/ 2147483647 h 139"/>
              <a:gd name="T118" fmla="*/ 2147483647 w 137"/>
              <a:gd name="T119" fmla="*/ 2147483647 h 139"/>
              <a:gd name="T120" fmla="*/ 2147483647 w 137"/>
              <a:gd name="T121" fmla="*/ 2147483647 h 139"/>
              <a:gd name="T122" fmla="*/ 2147483647 w 137"/>
              <a:gd name="T123" fmla="*/ 2147483647 h 139"/>
              <a:gd name="T124" fmla="*/ 2147483647 w 137"/>
              <a:gd name="T125" fmla="*/ 2147483647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7" h="139">
                <a:moveTo>
                  <a:pt x="137" y="13"/>
                </a:moveTo>
                <a:lnTo>
                  <a:pt x="58" y="0"/>
                </a:lnTo>
                <a:lnTo>
                  <a:pt x="46" y="97"/>
                </a:lnTo>
                <a:lnTo>
                  <a:pt x="43" y="95"/>
                </a:lnTo>
                <a:lnTo>
                  <a:pt x="40" y="94"/>
                </a:lnTo>
                <a:lnTo>
                  <a:pt x="36" y="93"/>
                </a:lnTo>
                <a:lnTo>
                  <a:pt x="33" y="91"/>
                </a:lnTo>
                <a:lnTo>
                  <a:pt x="28" y="91"/>
                </a:lnTo>
                <a:lnTo>
                  <a:pt x="23" y="91"/>
                </a:lnTo>
                <a:lnTo>
                  <a:pt x="18" y="94"/>
                </a:lnTo>
                <a:lnTo>
                  <a:pt x="12" y="96"/>
                </a:lnTo>
                <a:lnTo>
                  <a:pt x="8" y="99"/>
                </a:lnTo>
                <a:lnTo>
                  <a:pt x="4" y="103"/>
                </a:lnTo>
                <a:lnTo>
                  <a:pt x="1" y="108"/>
                </a:lnTo>
                <a:lnTo>
                  <a:pt x="0" y="112"/>
                </a:lnTo>
                <a:lnTo>
                  <a:pt x="0" y="114"/>
                </a:lnTo>
                <a:lnTo>
                  <a:pt x="1" y="117"/>
                </a:lnTo>
                <a:lnTo>
                  <a:pt x="2" y="120"/>
                </a:lnTo>
                <a:lnTo>
                  <a:pt x="3" y="122"/>
                </a:lnTo>
                <a:lnTo>
                  <a:pt x="5" y="124"/>
                </a:lnTo>
                <a:lnTo>
                  <a:pt x="8" y="126"/>
                </a:lnTo>
                <a:lnTo>
                  <a:pt x="10" y="127"/>
                </a:lnTo>
                <a:lnTo>
                  <a:pt x="13" y="127"/>
                </a:lnTo>
                <a:lnTo>
                  <a:pt x="19" y="127"/>
                </a:lnTo>
                <a:lnTo>
                  <a:pt x="24" y="127"/>
                </a:lnTo>
                <a:lnTo>
                  <a:pt x="29" y="125"/>
                </a:lnTo>
                <a:lnTo>
                  <a:pt x="34" y="122"/>
                </a:lnTo>
                <a:lnTo>
                  <a:pt x="39" y="119"/>
                </a:lnTo>
                <a:lnTo>
                  <a:pt x="42" y="116"/>
                </a:lnTo>
                <a:lnTo>
                  <a:pt x="46" y="112"/>
                </a:lnTo>
                <a:lnTo>
                  <a:pt x="47" y="108"/>
                </a:lnTo>
                <a:lnTo>
                  <a:pt x="58" y="25"/>
                </a:lnTo>
                <a:lnTo>
                  <a:pt x="129" y="35"/>
                </a:lnTo>
                <a:lnTo>
                  <a:pt x="119" y="108"/>
                </a:lnTo>
                <a:lnTo>
                  <a:pt x="117" y="106"/>
                </a:lnTo>
                <a:lnTo>
                  <a:pt x="115" y="105"/>
                </a:lnTo>
                <a:lnTo>
                  <a:pt x="111" y="104"/>
                </a:lnTo>
                <a:lnTo>
                  <a:pt x="107" y="103"/>
                </a:lnTo>
                <a:lnTo>
                  <a:pt x="102" y="103"/>
                </a:lnTo>
                <a:lnTo>
                  <a:pt x="97" y="103"/>
                </a:lnTo>
                <a:lnTo>
                  <a:pt x="92" y="105"/>
                </a:lnTo>
                <a:lnTo>
                  <a:pt x="87" y="108"/>
                </a:lnTo>
                <a:lnTo>
                  <a:pt x="82" y="111"/>
                </a:lnTo>
                <a:lnTo>
                  <a:pt x="79" y="114"/>
                </a:lnTo>
                <a:lnTo>
                  <a:pt x="76" y="118"/>
                </a:lnTo>
                <a:lnTo>
                  <a:pt x="74" y="122"/>
                </a:lnTo>
                <a:lnTo>
                  <a:pt x="74" y="126"/>
                </a:lnTo>
                <a:lnTo>
                  <a:pt x="76" y="128"/>
                </a:lnTo>
                <a:lnTo>
                  <a:pt x="77" y="131"/>
                </a:lnTo>
                <a:lnTo>
                  <a:pt x="78" y="133"/>
                </a:lnTo>
                <a:lnTo>
                  <a:pt x="80" y="135"/>
                </a:lnTo>
                <a:lnTo>
                  <a:pt x="82" y="136"/>
                </a:lnTo>
                <a:lnTo>
                  <a:pt x="85" y="137"/>
                </a:lnTo>
                <a:lnTo>
                  <a:pt x="88" y="139"/>
                </a:lnTo>
                <a:lnTo>
                  <a:pt x="94" y="139"/>
                </a:lnTo>
                <a:lnTo>
                  <a:pt x="99" y="137"/>
                </a:lnTo>
                <a:lnTo>
                  <a:pt x="104" y="136"/>
                </a:lnTo>
                <a:lnTo>
                  <a:pt x="109" y="134"/>
                </a:lnTo>
                <a:lnTo>
                  <a:pt x="114" y="131"/>
                </a:lnTo>
                <a:lnTo>
                  <a:pt x="117" y="127"/>
                </a:lnTo>
                <a:lnTo>
                  <a:pt x="120" y="122"/>
                </a:lnTo>
                <a:lnTo>
                  <a:pt x="122" y="118"/>
                </a:lnTo>
                <a:lnTo>
                  <a:pt x="137" y="13"/>
                </a:lnTo>
                <a:close/>
              </a:path>
            </a:pathLst>
          </a:custGeom>
          <a:solidFill>
            <a:srgbClr val="FF00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1276" name="Group 12"/>
          <p:cNvGrpSpPr/>
          <p:nvPr/>
        </p:nvGrpSpPr>
        <p:grpSpPr bwMode="auto">
          <a:xfrm>
            <a:off x="1865630" y="1964055"/>
            <a:ext cx="260350" cy="347663"/>
            <a:chOff x="2832" y="663"/>
            <a:chExt cx="310" cy="415"/>
          </a:xfrm>
        </p:grpSpPr>
        <p:sp>
          <p:nvSpPr>
            <p:cNvPr id="10403" name="Freeform 13"/>
            <p:cNvSpPr/>
            <p:nvPr/>
          </p:nvSpPr>
          <p:spPr bwMode="auto">
            <a:xfrm>
              <a:off x="2839" y="663"/>
              <a:ext cx="209" cy="111"/>
            </a:xfrm>
            <a:custGeom>
              <a:avLst/>
              <a:gdLst>
                <a:gd name="T0" fmla="*/ 0 w 126"/>
                <a:gd name="T1" fmla="*/ 0 h 68"/>
                <a:gd name="T2" fmla="*/ 1893 w 126"/>
                <a:gd name="T3" fmla="*/ 1461 h 68"/>
                <a:gd name="T4" fmla="*/ 4769 w 126"/>
                <a:gd name="T5" fmla="*/ 3224 h 68"/>
                <a:gd name="T6" fmla="*/ 8350 w 126"/>
                <a:gd name="T7" fmla="*/ 5090 h 68"/>
                <a:gd name="T8" fmla="*/ 11988 w 126"/>
                <a:gd name="T9" fmla="*/ 5681 h 68"/>
                <a:gd name="T10" fmla="*/ 14618 w 126"/>
                <a:gd name="T11" fmla="*/ 5681 h 68"/>
                <a:gd name="T12" fmla="*/ 17201 w 126"/>
                <a:gd name="T13" fmla="*/ 5681 h 68"/>
                <a:gd name="T14" fmla="*/ 19885 w 126"/>
                <a:gd name="T15" fmla="*/ 5681 h 68"/>
                <a:gd name="T16" fmla="*/ 22247 w 126"/>
                <a:gd name="T17" fmla="*/ 6156 h 68"/>
                <a:gd name="T18" fmla="*/ 24949 w 126"/>
                <a:gd name="T19" fmla="*/ 6156 h 68"/>
                <a:gd name="T20" fmla="*/ 26973 w 126"/>
                <a:gd name="T21" fmla="*/ 6355 h 68"/>
                <a:gd name="T22" fmla="*/ 28532 w 126"/>
                <a:gd name="T23" fmla="*/ 6795 h 68"/>
                <a:gd name="T24" fmla="*/ 30887 w 126"/>
                <a:gd name="T25" fmla="*/ 7264 h 68"/>
                <a:gd name="T26" fmla="*/ 33476 w 126"/>
                <a:gd name="T27" fmla="*/ 7904 h 68"/>
                <a:gd name="T28" fmla="*/ 36101 w 126"/>
                <a:gd name="T29" fmla="*/ 8591 h 68"/>
                <a:gd name="T30" fmla="*/ 38106 w 126"/>
                <a:gd name="T31" fmla="*/ 9273 h 68"/>
                <a:gd name="T32" fmla="*/ 40863 w 126"/>
                <a:gd name="T33" fmla="*/ 10374 h 68"/>
                <a:gd name="T34" fmla="*/ 42867 w 126"/>
                <a:gd name="T35" fmla="*/ 11461 h 68"/>
                <a:gd name="T36" fmla="*/ 45255 w 126"/>
                <a:gd name="T37" fmla="*/ 12505 h 68"/>
                <a:gd name="T38" fmla="*/ 46889 w 126"/>
                <a:gd name="T39" fmla="*/ 14024 h 68"/>
                <a:gd name="T40" fmla="*/ 48878 w 126"/>
                <a:gd name="T41" fmla="*/ 15325 h 68"/>
                <a:gd name="T42" fmla="*/ 50782 w 126"/>
                <a:gd name="T43" fmla="*/ 17594 h 68"/>
                <a:gd name="T44" fmla="*/ 52482 w 126"/>
                <a:gd name="T45" fmla="*/ 19774 h 68"/>
                <a:gd name="T46" fmla="*/ 53922 w 126"/>
                <a:gd name="T47" fmla="*/ 22140 h 68"/>
                <a:gd name="T48" fmla="*/ 54712 w 126"/>
                <a:gd name="T49" fmla="*/ 24317 h 68"/>
                <a:gd name="T50" fmla="*/ 52827 w 126"/>
                <a:gd name="T51" fmla="*/ 23935 h 68"/>
                <a:gd name="T52" fmla="*/ 51233 w 126"/>
                <a:gd name="T53" fmla="*/ 22556 h 68"/>
                <a:gd name="T54" fmla="*/ 50092 w 126"/>
                <a:gd name="T55" fmla="*/ 20413 h 68"/>
                <a:gd name="T56" fmla="*/ 48878 w 126"/>
                <a:gd name="T57" fmla="*/ 19113 h 68"/>
                <a:gd name="T58" fmla="*/ 47327 w 126"/>
                <a:gd name="T59" fmla="*/ 17594 h 68"/>
                <a:gd name="T60" fmla="*/ 44111 w 126"/>
                <a:gd name="T61" fmla="*/ 15325 h 68"/>
                <a:gd name="T62" fmla="*/ 40863 w 126"/>
                <a:gd name="T63" fmla="*/ 14024 h 68"/>
                <a:gd name="T64" fmla="*/ 37345 w 126"/>
                <a:gd name="T65" fmla="*/ 12505 h 68"/>
                <a:gd name="T66" fmla="*/ 33476 w 126"/>
                <a:gd name="T67" fmla="*/ 11857 h 68"/>
                <a:gd name="T68" fmla="*/ 30887 w 126"/>
                <a:gd name="T69" fmla="*/ 11461 h 68"/>
                <a:gd name="T70" fmla="*/ 28268 w 126"/>
                <a:gd name="T71" fmla="*/ 11461 h 68"/>
                <a:gd name="T72" fmla="*/ 25110 w 126"/>
                <a:gd name="T73" fmla="*/ 11092 h 68"/>
                <a:gd name="T74" fmla="*/ 22973 w 126"/>
                <a:gd name="T75" fmla="*/ 11461 h 68"/>
                <a:gd name="T76" fmla="*/ 20354 w 126"/>
                <a:gd name="T77" fmla="*/ 11461 h 68"/>
                <a:gd name="T78" fmla="*/ 17201 w 126"/>
                <a:gd name="T79" fmla="*/ 11857 h 68"/>
                <a:gd name="T80" fmla="*/ 14618 w 126"/>
                <a:gd name="T81" fmla="*/ 11857 h 68"/>
                <a:gd name="T82" fmla="*/ 11988 w 126"/>
                <a:gd name="T83" fmla="*/ 12262 h 68"/>
                <a:gd name="T84" fmla="*/ 0 w 126"/>
                <a:gd name="T85" fmla="*/ 0 h 6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6" h="68">
                  <a:moveTo>
                    <a:pt x="0" y="0"/>
                  </a:moveTo>
                  <a:lnTo>
                    <a:pt x="4" y="4"/>
                  </a:lnTo>
                  <a:lnTo>
                    <a:pt x="11" y="9"/>
                  </a:lnTo>
                  <a:lnTo>
                    <a:pt x="19" y="14"/>
                  </a:lnTo>
                  <a:lnTo>
                    <a:pt x="28" y="16"/>
                  </a:lnTo>
                  <a:lnTo>
                    <a:pt x="34" y="16"/>
                  </a:lnTo>
                  <a:lnTo>
                    <a:pt x="40" y="16"/>
                  </a:lnTo>
                  <a:lnTo>
                    <a:pt x="46" y="16"/>
                  </a:lnTo>
                  <a:lnTo>
                    <a:pt x="51" y="17"/>
                  </a:lnTo>
                  <a:lnTo>
                    <a:pt x="57" y="17"/>
                  </a:lnTo>
                  <a:lnTo>
                    <a:pt x="62" y="18"/>
                  </a:lnTo>
                  <a:lnTo>
                    <a:pt x="66" y="19"/>
                  </a:lnTo>
                  <a:lnTo>
                    <a:pt x="71" y="20"/>
                  </a:lnTo>
                  <a:lnTo>
                    <a:pt x="77" y="22"/>
                  </a:lnTo>
                  <a:lnTo>
                    <a:pt x="83" y="24"/>
                  </a:lnTo>
                  <a:lnTo>
                    <a:pt x="88" y="26"/>
                  </a:lnTo>
                  <a:lnTo>
                    <a:pt x="94" y="29"/>
                  </a:lnTo>
                  <a:lnTo>
                    <a:pt x="99" y="32"/>
                  </a:lnTo>
                  <a:lnTo>
                    <a:pt x="104" y="35"/>
                  </a:lnTo>
                  <a:lnTo>
                    <a:pt x="108" y="39"/>
                  </a:lnTo>
                  <a:lnTo>
                    <a:pt x="113" y="43"/>
                  </a:lnTo>
                  <a:lnTo>
                    <a:pt x="117" y="49"/>
                  </a:lnTo>
                  <a:lnTo>
                    <a:pt x="121" y="55"/>
                  </a:lnTo>
                  <a:lnTo>
                    <a:pt x="124" y="62"/>
                  </a:lnTo>
                  <a:lnTo>
                    <a:pt x="126" y="68"/>
                  </a:lnTo>
                  <a:lnTo>
                    <a:pt x="122" y="67"/>
                  </a:lnTo>
                  <a:lnTo>
                    <a:pt x="118" y="63"/>
                  </a:lnTo>
                  <a:lnTo>
                    <a:pt x="116" y="57"/>
                  </a:lnTo>
                  <a:lnTo>
                    <a:pt x="113" y="53"/>
                  </a:lnTo>
                  <a:lnTo>
                    <a:pt x="109" y="49"/>
                  </a:lnTo>
                  <a:lnTo>
                    <a:pt x="102" y="43"/>
                  </a:lnTo>
                  <a:lnTo>
                    <a:pt x="94" y="39"/>
                  </a:lnTo>
                  <a:lnTo>
                    <a:pt x="86" y="35"/>
                  </a:lnTo>
                  <a:lnTo>
                    <a:pt x="77" y="33"/>
                  </a:lnTo>
                  <a:lnTo>
                    <a:pt x="71" y="32"/>
                  </a:lnTo>
                  <a:lnTo>
                    <a:pt x="65" y="32"/>
                  </a:lnTo>
                  <a:lnTo>
                    <a:pt x="58" y="31"/>
                  </a:lnTo>
                  <a:lnTo>
                    <a:pt x="53" y="32"/>
                  </a:lnTo>
                  <a:lnTo>
                    <a:pt x="47" y="32"/>
                  </a:lnTo>
                  <a:lnTo>
                    <a:pt x="40" y="33"/>
                  </a:lnTo>
                  <a:lnTo>
                    <a:pt x="34" y="33"/>
                  </a:lnTo>
                  <a:lnTo>
                    <a:pt x="28" y="34"/>
                  </a:lnTo>
                  <a:lnTo>
                    <a:pt x="0" y="0"/>
                  </a:lnTo>
                  <a:close/>
                </a:path>
              </a:pathLst>
            </a:custGeom>
            <a:solidFill>
              <a:srgbClr val="3333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4" name="Freeform 14"/>
            <p:cNvSpPr/>
            <p:nvPr/>
          </p:nvSpPr>
          <p:spPr bwMode="auto">
            <a:xfrm>
              <a:off x="2888" y="719"/>
              <a:ext cx="202" cy="111"/>
            </a:xfrm>
            <a:custGeom>
              <a:avLst/>
              <a:gdLst>
                <a:gd name="T0" fmla="*/ 0 w 125"/>
                <a:gd name="T1" fmla="*/ 0 h 67"/>
                <a:gd name="T2" fmla="*/ 1214 w 125"/>
                <a:gd name="T3" fmla="*/ 2051 h 67"/>
                <a:gd name="T4" fmla="*/ 3171 w 125"/>
                <a:gd name="T5" fmla="*/ 3398 h 67"/>
                <a:gd name="T6" fmla="*/ 5727 w 125"/>
                <a:gd name="T7" fmla="*/ 5630 h 67"/>
                <a:gd name="T8" fmla="*/ 8654 w 125"/>
                <a:gd name="T9" fmla="*/ 5893 h 67"/>
                <a:gd name="T10" fmla="*/ 10470 w 125"/>
                <a:gd name="T11" fmla="*/ 5893 h 67"/>
                <a:gd name="T12" fmla="*/ 12057 w 125"/>
                <a:gd name="T13" fmla="*/ 6420 h 67"/>
                <a:gd name="T14" fmla="*/ 13985 w 125"/>
                <a:gd name="T15" fmla="*/ 6420 h 67"/>
                <a:gd name="T16" fmla="*/ 15940 w 125"/>
                <a:gd name="T17" fmla="*/ 7029 h 67"/>
                <a:gd name="T18" fmla="*/ 17580 w 125"/>
                <a:gd name="T19" fmla="*/ 7029 h 67"/>
                <a:gd name="T20" fmla="*/ 19074 w 125"/>
                <a:gd name="T21" fmla="*/ 7836 h 67"/>
                <a:gd name="T22" fmla="*/ 20662 w 125"/>
                <a:gd name="T23" fmla="*/ 7871 h 67"/>
                <a:gd name="T24" fmla="*/ 22226 w 125"/>
                <a:gd name="T25" fmla="*/ 8567 h 67"/>
                <a:gd name="T26" fmla="*/ 23792 w 125"/>
                <a:gd name="T27" fmla="*/ 9008 h 67"/>
                <a:gd name="T28" fmla="*/ 25759 w 125"/>
                <a:gd name="T29" fmla="*/ 9763 h 67"/>
                <a:gd name="T30" fmla="*/ 27697 w 125"/>
                <a:gd name="T31" fmla="*/ 11059 h 67"/>
                <a:gd name="T32" fmla="*/ 29382 w 125"/>
                <a:gd name="T33" fmla="*/ 11841 h 67"/>
                <a:gd name="T34" fmla="*/ 30824 w 125"/>
                <a:gd name="T35" fmla="*/ 13040 h 67"/>
                <a:gd name="T36" fmla="*/ 32558 w 125"/>
                <a:gd name="T37" fmla="*/ 14924 h 67"/>
                <a:gd name="T38" fmla="*/ 33534 w 125"/>
                <a:gd name="T39" fmla="*/ 16175 h 67"/>
                <a:gd name="T40" fmla="*/ 35119 w 125"/>
                <a:gd name="T41" fmla="*/ 18322 h 67"/>
                <a:gd name="T42" fmla="*/ 36691 w 125"/>
                <a:gd name="T43" fmla="*/ 20904 h 67"/>
                <a:gd name="T44" fmla="*/ 37666 w 125"/>
                <a:gd name="T45" fmla="*/ 22919 h 67"/>
                <a:gd name="T46" fmla="*/ 39057 w 125"/>
                <a:gd name="T47" fmla="*/ 26037 h 67"/>
                <a:gd name="T48" fmla="*/ 39631 w 125"/>
                <a:gd name="T49" fmla="*/ 28679 h 67"/>
                <a:gd name="T50" fmla="*/ 38107 w 125"/>
                <a:gd name="T51" fmla="*/ 28182 h 67"/>
                <a:gd name="T52" fmla="*/ 37065 w 125"/>
                <a:gd name="T53" fmla="*/ 26610 h 67"/>
                <a:gd name="T54" fmla="*/ 36082 w 125"/>
                <a:gd name="T55" fmla="*/ 24215 h 67"/>
                <a:gd name="T56" fmla="*/ 35119 w 125"/>
                <a:gd name="T57" fmla="*/ 22067 h 67"/>
                <a:gd name="T58" fmla="*/ 34372 w 125"/>
                <a:gd name="T59" fmla="*/ 20904 h 67"/>
                <a:gd name="T60" fmla="*/ 31952 w 125"/>
                <a:gd name="T61" fmla="*/ 18322 h 67"/>
                <a:gd name="T62" fmla="*/ 29382 w 125"/>
                <a:gd name="T63" fmla="*/ 16175 h 67"/>
                <a:gd name="T64" fmla="*/ 26360 w 125"/>
                <a:gd name="T65" fmla="*/ 14924 h 67"/>
                <a:gd name="T66" fmla="*/ 23581 w 125"/>
                <a:gd name="T67" fmla="*/ 14193 h 67"/>
                <a:gd name="T68" fmla="*/ 21622 w 125"/>
                <a:gd name="T69" fmla="*/ 13040 h 67"/>
                <a:gd name="T70" fmla="*/ 20038 w 125"/>
                <a:gd name="T71" fmla="*/ 13040 h 67"/>
                <a:gd name="T72" fmla="*/ 18093 w 125"/>
                <a:gd name="T73" fmla="*/ 12982 h 67"/>
                <a:gd name="T74" fmla="*/ 16155 w 125"/>
                <a:gd name="T75" fmla="*/ 13040 h 67"/>
                <a:gd name="T76" fmla="*/ 13985 w 125"/>
                <a:gd name="T77" fmla="*/ 13040 h 67"/>
                <a:gd name="T78" fmla="*/ 12057 w 125"/>
                <a:gd name="T79" fmla="*/ 14193 h 67"/>
                <a:gd name="T80" fmla="*/ 10237 w 125"/>
                <a:gd name="T81" fmla="*/ 14193 h 67"/>
                <a:gd name="T82" fmla="*/ 8280 w 125"/>
                <a:gd name="T83" fmla="*/ 14452 h 67"/>
                <a:gd name="T84" fmla="*/ 0 w 125"/>
                <a:gd name="T85" fmla="*/ 0 h 6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5" h="67">
                  <a:moveTo>
                    <a:pt x="0" y="0"/>
                  </a:moveTo>
                  <a:lnTo>
                    <a:pt x="4" y="5"/>
                  </a:lnTo>
                  <a:lnTo>
                    <a:pt x="10" y="8"/>
                  </a:lnTo>
                  <a:lnTo>
                    <a:pt x="18" y="13"/>
                  </a:lnTo>
                  <a:lnTo>
                    <a:pt x="27" y="14"/>
                  </a:lnTo>
                  <a:lnTo>
                    <a:pt x="33" y="14"/>
                  </a:lnTo>
                  <a:lnTo>
                    <a:pt x="38" y="15"/>
                  </a:lnTo>
                  <a:lnTo>
                    <a:pt x="44" y="15"/>
                  </a:lnTo>
                  <a:lnTo>
                    <a:pt x="50" y="16"/>
                  </a:lnTo>
                  <a:lnTo>
                    <a:pt x="56" y="16"/>
                  </a:lnTo>
                  <a:lnTo>
                    <a:pt x="60" y="18"/>
                  </a:lnTo>
                  <a:lnTo>
                    <a:pt x="65" y="19"/>
                  </a:lnTo>
                  <a:lnTo>
                    <a:pt x="70" y="20"/>
                  </a:lnTo>
                  <a:lnTo>
                    <a:pt x="75" y="21"/>
                  </a:lnTo>
                  <a:lnTo>
                    <a:pt x="81" y="23"/>
                  </a:lnTo>
                  <a:lnTo>
                    <a:pt x="87" y="26"/>
                  </a:lnTo>
                  <a:lnTo>
                    <a:pt x="93" y="28"/>
                  </a:lnTo>
                  <a:lnTo>
                    <a:pt x="97" y="31"/>
                  </a:lnTo>
                  <a:lnTo>
                    <a:pt x="103" y="35"/>
                  </a:lnTo>
                  <a:lnTo>
                    <a:pt x="106" y="38"/>
                  </a:lnTo>
                  <a:lnTo>
                    <a:pt x="111" y="43"/>
                  </a:lnTo>
                  <a:lnTo>
                    <a:pt x="116" y="49"/>
                  </a:lnTo>
                  <a:lnTo>
                    <a:pt x="119" y="54"/>
                  </a:lnTo>
                  <a:lnTo>
                    <a:pt x="123" y="61"/>
                  </a:lnTo>
                  <a:lnTo>
                    <a:pt x="125" y="67"/>
                  </a:lnTo>
                  <a:lnTo>
                    <a:pt x="120" y="66"/>
                  </a:lnTo>
                  <a:lnTo>
                    <a:pt x="117" y="62"/>
                  </a:lnTo>
                  <a:lnTo>
                    <a:pt x="114" y="57"/>
                  </a:lnTo>
                  <a:lnTo>
                    <a:pt x="111" y="52"/>
                  </a:lnTo>
                  <a:lnTo>
                    <a:pt x="108" y="49"/>
                  </a:lnTo>
                  <a:lnTo>
                    <a:pt x="101" y="43"/>
                  </a:lnTo>
                  <a:lnTo>
                    <a:pt x="93" y="38"/>
                  </a:lnTo>
                  <a:lnTo>
                    <a:pt x="83" y="35"/>
                  </a:lnTo>
                  <a:lnTo>
                    <a:pt x="74" y="33"/>
                  </a:lnTo>
                  <a:lnTo>
                    <a:pt x="68" y="31"/>
                  </a:lnTo>
                  <a:lnTo>
                    <a:pt x="63" y="31"/>
                  </a:lnTo>
                  <a:lnTo>
                    <a:pt x="57" y="30"/>
                  </a:lnTo>
                  <a:lnTo>
                    <a:pt x="51" y="31"/>
                  </a:lnTo>
                  <a:lnTo>
                    <a:pt x="44" y="31"/>
                  </a:lnTo>
                  <a:lnTo>
                    <a:pt x="38" y="33"/>
                  </a:lnTo>
                  <a:lnTo>
                    <a:pt x="32" y="33"/>
                  </a:lnTo>
                  <a:lnTo>
                    <a:pt x="26" y="34"/>
                  </a:lnTo>
                  <a:lnTo>
                    <a:pt x="0" y="0"/>
                  </a:lnTo>
                  <a:close/>
                </a:path>
              </a:pathLst>
            </a:custGeom>
            <a:solidFill>
              <a:srgbClr val="3333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5" name="Freeform 15"/>
            <p:cNvSpPr/>
            <p:nvPr/>
          </p:nvSpPr>
          <p:spPr bwMode="auto">
            <a:xfrm>
              <a:off x="2927" y="774"/>
              <a:ext cx="215" cy="138"/>
            </a:xfrm>
            <a:custGeom>
              <a:avLst/>
              <a:gdLst>
                <a:gd name="T0" fmla="*/ 0 w 131"/>
                <a:gd name="T1" fmla="*/ 0 h 85"/>
                <a:gd name="T2" fmla="*/ 1096 w 131"/>
                <a:gd name="T3" fmla="*/ 1002 h 85"/>
                <a:gd name="T4" fmla="*/ 2559 w 131"/>
                <a:gd name="T5" fmla="*/ 1627 h 85"/>
                <a:gd name="T6" fmla="*/ 4200 w 131"/>
                <a:gd name="T7" fmla="*/ 2641 h 85"/>
                <a:gd name="T8" fmla="*/ 6158 w 131"/>
                <a:gd name="T9" fmla="*/ 3280 h 85"/>
                <a:gd name="T10" fmla="*/ 7707 w 131"/>
                <a:gd name="T11" fmla="*/ 3911 h 85"/>
                <a:gd name="T12" fmla="*/ 9514 w 131"/>
                <a:gd name="T13" fmla="*/ 4288 h 85"/>
                <a:gd name="T14" fmla="*/ 11313 w 131"/>
                <a:gd name="T15" fmla="*/ 4939 h 85"/>
                <a:gd name="T16" fmla="*/ 13056 w 131"/>
                <a:gd name="T17" fmla="*/ 5325 h 85"/>
                <a:gd name="T18" fmla="*/ 15265 w 131"/>
                <a:gd name="T19" fmla="*/ 5325 h 85"/>
                <a:gd name="T20" fmla="*/ 17471 w 131"/>
                <a:gd name="T21" fmla="*/ 5325 h 85"/>
                <a:gd name="T22" fmla="*/ 20353 w 131"/>
                <a:gd name="T23" fmla="*/ 5731 h 85"/>
                <a:gd name="T24" fmla="*/ 22519 w 131"/>
                <a:gd name="T25" fmla="*/ 5731 h 85"/>
                <a:gd name="T26" fmla="*/ 24380 w 131"/>
                <a:gd name="T27" fmla="*/ 5952 h 85"/>
                <a:gd name="T28" fmla="*/ 26763 w 131"/>
                <a:gd name="T29" fmla="*/ 6350 h 85"/>
                <a:gd name="T30" fmla="*/ 29010 w 131"/>
                <a:gd name="T31" fmla="*/ 6350 h 85"/>
                <a:gd name="T32" fmla="*/ 31423 w 131"/>
                <a:gd name="T33" fmla="*/ 6577 h 85"/>
                <a:gd name="T34" fmla="*/ 35168 w 131"/>
                <a:gd name="T35" fmla="*/ 8019 h 85"/>
                <a:gd name="T36" fmla="*/ 38106 w 131"/>
                <a:gd name="T37" fmla="*/ 9046 h 85"/>
                <a:gd name="T38" fmla="*/ 41118 w 131"/>
                <a:gd name="T39" fmla="*/ 11212 h 85"/>
                <a:gd name="T40" fmla="*/ 43924 w 131"/>
                <a:gd name="T41" fmla="*/ 13862 h 85"/>
                <a:gd name="T42" fmla="*/ 46481 w 131"/>
                <a:gd name="T43" fmla="*/ 17180 h 85"/>
                <a:gd name="T44" fmla="*/ 48213 w 131"/>
                <a:gd name="T45" fmla="*/ 20844 h 85"/>
                <a:gd name="T46" fmla="*/ 49585 w 131"/>
                <a:gd name="T47" fmla="*/ 24137 h 85"/>
                <a:gd name="T48" fmla="*/ 50013 w 131"/>
                <a:gd name="T49" fmla="*/ 27892 h 85"/>
                <a:gd name="T50" fmla="*/ 49322 w 131"/>
                <a:gd name="T51" fmla="*/ 28548 h 85"/>
                <a:gd name="T52" fmla="*/ 48213 w 131"/>
                <a:gd name="T53" fmla="*/ 25853 h 85"/>
                <a:gd name="T54" fmla="*/ 47060 w 131"/>
                <a:gd name="T55" fmla="*/ 22121 h 85"/>
                <a:gd name="T56" fmla="*/ 45129 w 131"/>
                <a:gd name="T57" fmla="*/ 19210 h 85"/>
                <a:gd name="T58" fmla="*/ 43525 w 131"/>
                <a:gd name="T59" fmla="*/ 16555 h 85"/>
                <a:gd name="T60" fmla="*/ 41118 w 131"/>
                <a:gd name="T61" fmla="*/ 14035 h 85"/>
                <a:gd name="T62" fmla="*/ 38920 w 131"/>
                <a:gd name="T63" fmla="*/ 12839 h 85"/>
                <a:gd name="T64" fmla="*/ 36269 w 131"/>
                <a:gd name="T65" fmla="*/ 11212 h 85"/>
                <a:gd name="T66" fmla="*/ 33404 w 131"/>
                <a:gd name="T67" fmla="*/ 10309 h 85"/>
                <a:gd name="T68" fmla="*/ 31423 w 131"/>
                <a:gd name="T69" fmla="*/ 10197 h 85"/>
                <a:gd name="T70" fmla="*/ 28674 w 131"/>
                <a:gd name="T71" fmla="*/ 10197 h 85"/>
                <a:gd name="T72" fmla="*/ 25628 w 131"/>
                <a:gd name="T73" fmla="*/ 10197 h 85"/>
                <a:gd name="T74" fmla="*/ 22519 w 131"/>
                <a:gd name="T75" fmla="*/ 10309 h 85"/>
                <a:gd name="T76" fmla="*/ 19146 w 131"/>
                <a:gd name="T77" fmla="*/ 10309 h 85"/>
                <a:gd name="T78" fmla="*/ 15615 w 131"/>
                <a:gd name="T79" fmla="*/ 10678 h 85"/>
                <a:gd name="T80" fmla="*/ 12649 w 131"/>
                <a:gd name="T81" fmla="*/ 10678 h 85"/>
                <a:gd name="T82" fmla="*/ 10107 w 131"/>
                <a:gd name="T83" fmla="*/ 11212 h 85"/>
                <a:gd name="T84" fmla="*/ 0 w 131"/>
                <a:gd name="T85" fmla="*/ 0 h 8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1" h="85">
                  <a:moveTo>
                    <a:pt x="0" y="0"/>
                  </a:moveTo>
                  <a:lnTo>
                    <a:pt x="3" y="3"/>
                  </a:lnTo>
                  <a:lnTo>
                    <a:pt x="7" y="5"/>
                  </a:lnTo>
                  <a:lnTo>
                    <a:pt x="11" y="8"/>
                  </a:lnTo>
                  <a:lnTo>
                    <a:pt x="16" y="10"/>
                  </a:lnTo>
                  <a:lnTo>
                    <a:pt x="20" y="12"/>
                  </a:lnTo>
                  <a:lnTo>
                    <a:pt x="25" y="13"/>
                  </a:lnTo>
                  <a:lnTo>
                    <a:pt x="30" y="15"/>
                  </a:lnTo>
                  <a:lnTo>
                    <a:pt x="34" y="16"/>
                  </a:lnTo>
                  <a:lnTo>
                    <a:pt x="40" y="16"/>
                  </a:lnTo>
                  <a:lnTo>
                    <a:pt x="46" y="16"/>
                  </a:lnTo>
                  <a:lnTo>
                    <a:pt x="53" y="17"/>
                  </a:lnTo>
                  <a:lnTo>
                    <a:pt x="59" y="17"/>
                  </a:lnTo>
                  <a:lnTo>
                    <a:pt x="64" y="18"/>
                  </a:lnTo>
                  <a:lnTo>
                    <a:pt x="70" y="19"/>
                  </a:lnTo>
                  <a:lnTo>
                    <a:pt x="76" y="19"/>
                  </a:lnTo>
                  <a:lnTo>
                    <a:pt x="82" y="20"/>
                  </a:lnTo>
                  <a:lnTo>
                    <a:pt x="92" y="24"/>
                  </a:lnTo>
                  <a:lnTo>
                    <a:pt x="100" y="27"/>
                  </a:lnTo>
                  <a:lnTo>
                    <a:pt x="108" y="33"/>
                  </a:lnTo>
                  <a:lnTo>
                    <a:pt x="115" y="41"/>
                  </a:lnTo>
                  <a:lnTo>
                    <a:pt x="122" y="51"/>
                  </a:lnTo>
                  <a:lnTo>
                    <a:pt x="126" y="62"/>
                  </a:lnTo>
                  <a:lnTo>
                    <a:pt x="130" y="72"/>
                  </a:lnTo>
                  <a:lnTo>
                    <a:pt x="131" y="83"/>
                  </a:lnTo>
                  <a:lnTo>
                    <a:pt x="129" y="85"/>
                  </a:lnTo>
                  <a:lnTo>
                    <a:pt x="126" y="77"/>
                  </a:lnTo>
                  <a:lnTo>
                    <a:pt x="123" y="66"/>
                  </a:lnTo>
                  <a:lnTo>
                    <a:pt x="118" y="57"/>
                  </a:lnTo>
                  <a:lnTo>
                    <a:pt x="114" y="49"/>
                  </a:lnTo>
                  <a:lnTo>
                    <a:pt x="108" y="42"/>
                  </a:lnTo>
                  <a:lnTo>
                    <a:pt x="102" y="38"/>
                  </a:lnTo>
                  <a:lnTo>
                    <a:pt x="95" y="33"/>
                  </a:lnTo>
                  <a:lnTo>
                    <a:pt x="87" y="31"/>
                  </a:lnTo>
                  <a:lnTo>
                    <a:pt x="82" y="30"/>
                  </a:lnTo>
                  <a:lnTo>
                    <a:pt x="75" y="30"/>
                  </a:lnTo>
                  <a:lnTo>
                    <a:pt x="67" y="30"/>
                  </a:lnTo>
                  <a:lnTo>
                    <a:pt x="59" y="31"/>
                  </a:lnTo>
                  <a:lnTo>
                    <a:pt x="50" y="31"/>
                  </a:lnTo>
                  <a:lnTo>
                    <a:pt x="41" y="32"/>
                  </a:lnTo>
                  <a:lnTo>
                    <a:pt x="33" y="32"/>
                  </a:lnTo>
                  <a:lnTo>
                    <a:pt x="26" y="33"/>
                  </a:lnTo>
                  <a:lnTo>
                    <a:pt x="0" y="0"/>
                  </a:lnTo>
                  <a:close/>
                </a:path>
              </a:pathLst>
            </a:custGeom>
            <a:solidFill>
              <a:srgbClr val="3333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6" name="Freeform 16"/>
            <p:cNvSpPr/>
            <p:nvPr/>
          </p:nvSpPr>
          <p:spPr bwMode="auto">
            <a:xfrm>
              <a:off x="2832" y="663"/>
              <a:ext cx="261" cy="415"/>
            </a:xfrm>
            <a:custGeom>
              <a:avLst/>
              <a:gdLst>
                <a:gd name="T0" fmla="*/ 30276 w 160"/>
                <a:gd name="T1" fmla="*/ 36615 h 254"/>
                <a:gd name="T2" fmla="*/ 54544 w 160"/>
                <a:gd name="T3" fmla="*/ 67379 h 254"/>
                <a:gd name="T4" fmla="*/ 56229 w 160"/>
                <a:gd name="T5" fmla="*/ 69780 h 254"/>
                <a:gd name="T6" fmla="*/ 56867 w 160"/>
                <a:gd name="T7" fmla="*/ 72664 h 254"/>
                <a:gd name="T8" fmla="*/ 56867 w 160"/>
                <a:gd name="T9" fmla="*/ 75517 h 254"/>
                <a:gd name="T10" fmla="*/ 56242 w 160"/>
                <a:gd name="T11" fmla="*/ 78910 h 254"/>
                <a:gd name="T12" fmla="*/ 55813 w 160"/>
                <a:gd name="T13" fmla="*/ 82180 h 254"/>
                <a:gd name="T14" fmla="*/ 54034 w 160"/>
                <a:gd name="T15" fmla="*/ 84938 h 254"/>
                <a:gd name="T16" fmla="*/ 52241 w 160"/>
                <a:gd name="T17" fmla="*/ 87465 h 254"/>
                <a:gd name="T18" fmla="*/ 50048 w 160"/>
                <a:gd name="T19" fmla="*/ 89434 h 254"/>
                <a:gd name="T20" fmla="*/ 48595 w 160"/>
                <a:gd name="T21" fmla="*/ 90851 h 254"/>
                <a:gd name="T22" fmla="*/ 46884 w 160"/>
                <a:gd name="T23" fmla="*/ 91256 h 254"/>
                <a:gd name="T24" fmla="*/ 45487 w 160"/>
                <a:gd name="T25" fmla="*/ 91898 h 254"/>
                <a:gd name="T26" fmla="*/ 43768 w 160"/>
                <a:gd name="T27" fmla="*/ 91898 h 254"/>
                <a:gd name="T28" fmla="*/ 42117 w 160"/>
                <a:gd name="T29" fmla="*/ 91503 h 254"/>
                <a:gd name="T30" fmla="*/ 40956 w 160"/>
                <a:gd name="T31" fmla="*/ 91256 h 254"/>
                <a:gd name="T32" fmla="*/ 39887 w 160"/>
                <a:gd name="T33" fmla="*/ 90455 h 254"/>
                <a:gd name="T34" fmla="*/ 38263 w 160"/>
                <a:gd name="T35" fmla="*/ 89014 h 254"/>
                <a:gd name="T36" fmla="*/ 37196 w 160"/>
                <a:gd name="T37" fmla="*/ 86369 h 254"/>
                <a:gd name="T38" fmla="*/ 36556 w 160"/>
                <a:gd name="T39" fmla="*/ 83892 h 254"/>
                <a:gd name="T40" fmla="*/ 36556 w 160"/>
                <a:gd name="T41" fmla="*/ 80664 h 254"/>
                <a:gd name="T42" fmla="*/ 36948 w 160"/>
                <a:gd name="T43" fmla="*/ 77639 h 254"/>
                <a:gd name="T44" fmla="*/ 37586 w 160"/>
                <a:gd name="T45" fmla="*/ 74839 h 254"/>
                <a:gd name="T46" fmla="*/ 39375 w 160"/>
                <a:gd name="T47" fmla="*/ 72022 h 254"/>
                <a:gd name="T48" fmla="*/ 40956 w 160"/>
                <a:gd name="T49" fmla="*/ 69532 h 254"/>
                <a:gd name="T50" fmla="*/ 42714 w 160"/>
                <a:gd name="T51" fmla="*/ 67379 h 254"/>
                <a:gd name="T52" fmla="*/ 44021 w 160"/>
                <a:gd name="T53" fmla="*/ 66263 h 254"/>
                <a:gd name="T54" fmla="*/ 46146 w 160"/>
                <a:gd name="T55" fmla="*/ 64642 h 254"/>
                <a:gd name="T56" fmla="*/ 47908 w 160"/>
                <a:gd name="T57" fmla="*/ 64399 h 254"/>
                <a:gd name="T58" fmla="*/ 49388 w 160"/>
                <a:gd name="T59" fmla="*/ 63993 h 254"/>
                <a:gd name="T60" fmla="*/ 0 w 160"/>
                <a:gd name="T61" fmla="*/ 1060 h 254"/>
                <a:gd name="T62" fmla="*/ 1700 w 160"/>
                <a:gd name="T63" fmla="*/ 0 h 254"/>
                <a:gd name="T64" fmla="*/ 11781 w 160"/>
                <a:gd name="T65" fmla="*/ 12344 h 254"/>
                <a:gd name="T66" fmla="*/ 20975 w 160"/>
                <a:gd name="T67" fmla="*/ 24578 h 254"/>
                <a:gd name="T68" fmla="*/ 30276 w 160"/>
                <a:gd name="T69" fmla="*/ 36615 h 2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0" h="254">
                  <a:moveTo>
                    <a:pt x="85" y="101"/>
                  </a:moveTo>
                  <a:lnTo>
                    <a:pt x="154" y="186"/>
                  </a:lnTo>
                  <a:lnTo>
                    <a:pt x="158" y="193"/>
                  </a:lnTo>
                  <a:lnTo>
                    <a:pt x="160" y="201"/>
                  </a:lnTo>
                  <a:lnTo>
                    <a:pt x="160" y="209"/>
                  </a:lnTo>
                  <a:lnTo>
                    <a:pt x="159" y="218"/>
                  </a:lnTo>
                  <a:lnTo>
                    <a:pt x="157" y="227"/>
                  </a:lnTo>
                  <a:lnTo>
                    <a:pt x="152" y="235"/>
                  </a:lnTo>
                  <a:lnTo>
                    <a:pt x="147" y="242"/>
                  </a:lnTo>
                  <a:lnTo>
                    <a:pt x="141" y="247"/>
                  </a:lnTo>
                  <a:lnTo>
                    <a:pt x="137" y="251"/>
                  </a:lnTo>
                  <a:lnTo>
                    <a:pt x="132" y="252"/>
                  </a:lnTo>
                  <a:lnTo>
                    <a:pt x="128" y="254"/>
                  </a:lnTo>
                  <a:lnTo>
                    <a:pt x="123" y="254"/>
                  </a:lnTo>
                  <a:lnTo>
                    <a:pt x="119" y="253"/>
                  </a:lnTo>
                  <a:lnTo>
                    <a:pt x="115" y="252"/>
                  </a:lnTo>
                  <a:lnTo>
                    <a:pt x="112" y="250"/>
                  </a:lnTo>
                  <a:lnTo>
                    <a:pt x="108" y="246"/>
                  </a:lnTo>
                  <a:lnTo>
                    <a:pt x="105" y="239"/>
                  </a:lnTo>
                  <a:lnTo>
                    <a:pt x="103" y="232"/>
                  </a:lnTo>
                  <a:lnTo>
                    <a:pt x="103" y="223"/>
                  </a:lnTo>
                  <a:lnTo>
                    <a:pt x="104" y="215"/>
                  </a:lnTo>
                  <a:lnTo>
                    <a:pt x="106" y="207"/>
                  </a:lnTo>
                  <a:lnTo>
                    <a:pt x="111" y="199"/>
                  </a:lnTo>
                  <a:lnTo>
                    <a:pt x="115" y="192"/>
                  </a:lnTo>
                  <a:lnTo>
                    <a:pt x="120" y="186"/>
                  </a:lnTo>
                  <a:lnTo>
                    <a:pt x="124" y="183"/>
                  </a:lnTo>
                  <a:lnTo>
                    <a:pt x="130" y="179"/>
                  </a:lnTo>
                  <a:lnTo>
                    <a:pt x="135" y="178"/>
                  </a:lnTo>
                  <a:lnTo>
                    <a:pt x="139" y="177"/>
                  </a:lnTo>
                  <a:lnTo>
                    <a:pt x="0" y="3"/>
                  </a:lnTo>
                  <a:lnTo>
                    <a:pt x="5" y="0"/>
                  </a:lnTo>
                  <a:lnTo>
                    <a:pt x="33" y="34"/>
                  </a:lnTo>
                  <a:lnTo>
                    <a:pt x="59" y="68"/>
                  </a:lnTo>
                  <a:lnTo>
                    <a:pt x="85" y="101"/>
                  </a:lnTo>
                  <a:close/>
                </a:path>
              </a:pathLst>
            </a:custGeom>
            <a:solidFill>
              <a:srgbClr val="3333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269" name="Group 5"/>
          <p:cNvGrpSpPr/>
          <p:nvPr/>
        </p:nvGrpSpPr>
        <p:grpSpPr bwMode="auto">
          <a:xfrm>
            <a:off x="6731000" y="752793"/>
            <a:ext cx="195263" cy="369887"/>
            <a:chOff x="3890" y="144"/>
            <a:chExt cx="232" cy="441"/>
          </a:xfrm>
        </p:grpSpPr>
        <p:sp>
          <p:nvSpPr>
            <p:cNvPr id="10407" name="Freeform 6"/>
            <p:cNvSpPr/>
            <p:nvPr/>
          </p:nvSpPr>
          <p:spPr bwMode="auto">
            <a:xfrm>
              <a:off x="3897" y="144"/>
              <a:ext cx="166" cy="157"/>
            </a:xfrm>
            <a:custGeom>
              <a:avLst/>
              <a:gdLst>
                <a:gd name="T0" fmla="*/ 0 w 101"/>
                <a:gd name="T1" fmla="*/ 0 h 96"/>
                <a:gd name="T2" fmla="*/ 1750 w 101"/>
                <a:gd name="T3" fmla="*/ 2175 h 96"/>
                <a:gd name="T4" fmla="*/ 3072 w 101"/>
                <a:gd name="T5" fmla="*/ 4694 h 96"/>
                <a:gd name="T6" fmla="*/ 5851 w 101"/>
                <a:gd name="T7" fmla="*/ 6448 h 96"/>
                <a:gd name="T8" fmla="*/ 8946 w 101"/>
                <a:gd name="T9" fmla="*/ 8040 h 96"/>
                <a:gd name="T10" fmla="*/ 11418 w 101"/>
                <a:gd name="T11" fmla="*/ 8800 h 96"/>
                <a:gd name="T12" fmla="*/ 13638 w 101"/>
                <a:gd name="T13" fmla="*/ 9209 h 96"/>
                <a:gd name="T14" fmla="*/ 15136 w 101"/>
                <a:gd name="T15" fmla="*/ 10292 h 96"/>
                <a:gd name="T16" fmla="*/ 17557 w 101"/>
                <a:gd name="T17" fmla="*/ 10545 h 96"/>
                <a:gd name="T18" fmla="*/ 19438 w 101"/>
                <a:gd name="T19" fmla="*/ 11360 h 96"/>
                <a:gd name="T20" fmla="*/ 20987 w 101"/>
                <a:gd name="T21" fmla="*/ 12076 h 96"/>
                <a:gd name="T22" fmla="*/ 22415 w 101"/>
                <a:gd name="T23" fmla="*/ 12742 h 96"/>
                <a:gd name="T24" fmla="*/ 24165 w 101"/>
                <a:gd name="T25" fmla="*/ 13700 h 96"/>
                <a:gd name="T26" fmla="*/ 28383 w 101"/>
                <a:gd name="T27" fmla="*/ 16189 h 96"/>
                <a:gd name="T28" fmla="*/ 31948 w 101"/>
                <a:gd name="T29" fmla="*/ 18578 h 96"/>
                <a:gd name="T30" fmla="*/ 34493 w 101"/>
                <a:gd name="T31" fmla="*/ 21910 h 96"/>
                <a:gd name="T32" fmla="*/ 36840 w 101"/>
                <a:gd name="T33" fmla="*/ 25373 h 96"/>
                <a:gd name="T34" fmla="*/ 37551 w 101"/>
                <a:gd name="T35" fmla="*/ 27784 h 96"/>
                <a:gd name="T36" fmla="*/ 38496 w 101"/>
                <a:gd name="T37" fmla="*/ 30383 h 96"/>
                <a:gd name="T38" fmla="*/ 38869 w 101"/>
                <a:gd name="T39" fmla="*/ 32906 h 96"/>
                <a:gd name="T40" fmla="*/ 39301 w 101"/>
                <a:gd name="T41" fmla="*/ 35168 h 96"/>
                <a:gd name="T42" fmla="*/ 38164 w 101"/>
                <a:gd name="T43" fmla="*/ 34079 h 96"/>
                <a:gd name="T44" fmla="*/ 37398 w 101"/>
                <a:gd name="T45" fmla="*/ 32697 h 96"/>
                <a:gd name="T46" fmla="*/ 36840 w 101"/>
                <a:gd name="T47" fmla="*/ 30676 h 96"/>
                <a:gd name="T48" fmla="*/ 35741 w 101"/>
                <a:gd name="T49" fmla="*/ 28850 h 96"/>
                <a:gd name="T50" fmla="*/ 34922 w 101"/>
                <a:gd name="T51" fmla="*/ 27527 h 96"/>
                <a:gd name="T52" fmla="*/ 33077 w 101"/>
                <a:gd name="T53" fmla="*/ 24631 h 96"/>
                <a:gd name="T54" fmla="*/ 30196 w 101"/>
                <a:gd name="T55" fmla="*/ 22405 h 96"/>
                <a:gd name="T56" fmla="*/ 27635 w 101"/>
                <a:gd name="T57" fmla="*/ 20121 h 96"/>
                <a:gd name="T58" fmla="*/ 24581 w 101"/>
                <a:gd name="T59" fmla="*/ 18578 h 96"/>
                <a:gd name="T60" fmla="*/ 22847 w 101"/>
                <a:gd name="T61" fmla="*/ 17641 h 96"/>
                <a:gd name="T62" fmla="*/ 20543 w 101"/>
                <a:gd name="T63" fmla="*/ 16832 h 96"/>
                <a:gd name="T64" fmla="*/ 18314 w 101"/>
                <a:gd name="T65" fmla="*/ 16590 h 96"/>
                <a:gd name="T66" fmla="*/ 16303 w 101"/>
                <a:gd name="T67" fmla="*/ 16189 h 96"/>
                <a:gd name="T68" fmla="*/ 13901 w 101"/>
                <a:gd name="T69" fmla="*/ 15558 h 96"/>
                <a:gd name="T70" fmla="*/ 11668 w 101"/>
                <a:gd name="T71" fmla="*/ 15061 h 96"/>
                <a:gd name="T72" fmla="*/ 8946 w 101"/>
                <a:gd name="T73" fmla="*/ 14488 h 96"/>
                <a:gd name="T74" fmla="*/ 6645 w 101"/>
                <a:gd name="T75" fmla="*/ 14488 h 96"/>
                <a:gd name="T76" fmla="*/ 0 w 101"/>
                <a:gd name="T77" fmla="*/ 0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1" h="96">
                  <a:moveTo>
                    <a:pt x="0" y="0"/>
                  </a:moveTo>
                  <a:lnTo>
                    <a:pt x="4" y="6"/>
                  </a:lnTo>
                  <a:lnTo>
                    <a:pt x="8" y="13"/>
                  </a:lnTo>
                  <a:lnTo>
                    <a:pt x="15" y="18"/>
                  </a:lnTo>
                  <a:lnTo>
                    <a:pt x="23" y="22"/>
                  </a:lnTo>
                  <a:lnTo>
                    <a:pt x="29" y="24"/>
                  </a:lnTo>
                  <a:lnTo>
                    <a:pt x="35" y="25"/>
                  </a:lnTo>
                  <a:lnTo>
                    <a:pt x="39" y="28"/>
                  </a:lnTo>
                  <a:lnTo>
                    <a:pt x="45" y="29"/>
                  </a:lnTo>
                  <a:lnTo>
                    <a:pt x="50" y="31"/>
                  </a:lnTo>
                  <a:lnTo>
                    <a:pt x="54" y="33"/>
                  </a:lnTo>
                  <a:lnTo>
                    <a:pt x="58" y="35"/>
                  </a:lnTo>
                  <a:lnTo>
                    <a:pt x="62" y="37"/>
                  </a:lnTo>
                  <a:lnTo>
                    <a:pt x="73" y="44"/>
                  </a:lnTo>
                  <a:lnTo>
                    <a:pt x="82" y="51"/>
                  </a:lnTo>
                  <a:lnTo>
                    <a:pt x="89" y="60"/>
                  </a:lnTo>
                  <a:lnTo>
                    <a:pt x="95" y="69"/>
                  </a:lnTo>
                  <a:lnTo>
                    <a:pt x="97" y="76"/>
                  </a:lnTo>
                  <a:lnTo>
                    <a:pt x="99" y="83"/>
                  </a:lnTo>
                  <a:lnTo>
                    <a:pt x="100" y="90"/>
                  </a:lnTo>
                  <a:lnTo>
                    <a:pt x="101" y="96"/>
                  </a:lnTo>
                  <a:lnTo>
                    <a:pt x="98" y="93"/>
                  </a:lnTo>
                  <a:lnTo>
                    <a:pt x="96" y="89"/>
                  </a:lnTo>
                  <a:lnTo>
                    <a:pt x="95" y="84"/>
                  </a:lnTo>
                  <a:lnTo>
                    <a:pt x="92" y="79"/>
                  </a:lnTo>
                  <a:lnTo>
                    <a:pt x="90" y="75"/>
                  </a:lnTo>
                  <a:lnTo>
                    <a:pt x="85" y="67"/>
                  </a:lnTo>
                  <a:lnTo>
                    <a:pt x="78" y="61"/>
                  </a:lnTo>
                  <a:lnTo>
                    <a:pt x="71" y="55"/>
                  </a:lnTo>
                  <a:lnTo>
                    <a:pt x="63" y="51"/>
                  </a:lnTo>
                  <a:lnTo>
                    <a:pt x="59" y="48"/>
                  </a:lnTo>
                  <a:lnTo>
                    <a:pt x="53" y="46"/>
                  </a:lnTo>
                  <a:lnTo>
                    <a:pt x="47" y="45"/>
                  </a:lnTo>
                  <a:lnTo>
                    <a:pt x="42" y="44"/>
                  </a:lnTo>
                  <a:lnTo>
                    <a:pt x="36" y="43"/>
                  </a:lnTo>
                  <a:lnTo>
                    <a:pt x="30" y="41"/>
                  </a:lnTo>
                  <a:lnTo>
                    <a:pt x="23" y="40"/>
                  </a:lnTo>
                  <a:lnTo>
                    <a:pt x="17" y="40"/>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8" name="Freeform 7"/>
            <p:cNvSpPr/>
            <p:nvPr/>
          </p:nvSpPr>
          <p:spPr bwMode="auto">
            <a:xfrm>
              <a:off x="3926" y="209"/>
              <a:ext cx="163" cy="154"/>
            </a:xfrm>
            <a:custGeom>
              <a:avLst/>
              <a:gdLst>
                <a:gd name="T0" fmla="*/ 0 w 102"/>
                <a:gd name="T1" fmla="*/ 0 h 94"/>
                <a:gd name="T2" fmla="*/ 1114 w 102"/>
                <a:gd name="T3" fmla="*/ 1782 h 94"/>
                <a:gd name="T4" fmla="*/ 2280 w 102"/>
                <a:gd name="T5" fmla="*/ 3637 h 94"/>
                <a:gd name="T6" fmla="*/ 3783 w 102"/>
                <a:gd name="T7" fmla="*/ 5698 h 94"/>
                <a:gd name="T8" fmla="*/ 6400 w 102"/>
                <a:gd name="T9" fmla="*/ 7484 h 94"/>
                <a:gd name="T10" fmla="*/ 7827 w 102"/>
                <a:gd name="T11" fmla="*/ 8241 h 94"/>
                <a:gd name="T12" fmla="*/ 9305 w 102"/>
                <a:gd name="T13" fmla="*/ 8688 h 94"/>
                <a:gd name="T14" fmla="*/ 10544 w 102"/>
                <a:gd name="T15" fmla="*/ 9761 h 94"/>
                <a:gd name="T16" fmla="*/ 12161 w 102"/>
                <a:gd name="T17" fmla="*/ 10021 h 94"/>
                <a:gd name="T18" fmla="*/ 13609 w 102"/>
                <a:gd name="T19" fmla="*/ 10962 h 94"/>
                <a:gd name="T20" fmla="*/ 14766 w 102"/>
                <a:gd name="T21" fmla="*/ 11152 h 94"/>
                <a:gd name="T22" fmla="*/ 15790 w 102"/>
                <a:gd name="T23" fmla="*/ 12261 h 94"/>
                <a:gd name="T24" fmla="*/ 16850 w 102"/>
                <a:gd name="T25" fmla="*/ 12910 h 94"/>
                <a:gd name="T26" fmla="*/ 19988 w 102"/>
                <a:gd name="T27" fmla="*/ 15294 h 94"/>
                <a:gd name="T28" fmla="*/ 22389 w 102"/>
                <a:gd name="T29" fmla="*/ 18270 h 94"/>
                <a:gd name="T30" fmla="*/ 24669 w 102"/>
                <a:gd name="T31" fmla="*/ 21150 h 94"/>
                <a:gd name="T32" fmla="*/ 26380 w 102"/>
                <a:gd name="T33" fmla="*/ 25056 h 94"/>
                <a:gd name="T34" fmla="*/ 26927 w 102"/>
                <a:gd name="T35" fmla="*/ 27458 h 94"/>
                <a:gd name="T36" fmla="*/ 27379 w 102"/>
                <a:gd name="T37" fmla="*/ 29932 h 94"/>
                <a:gd name="T38" fmla="*/ 27951 w 102"/>
                <a:gd name="T39" fmla="*/ 32538 h 94"/>
                <a:gd name="T40" fmla="*/ 28212 w 102"/>
                <a:gd name="T41" fmla="*/ 35133 h 94"/>
                <a:gd name="T42" fmla="*/ 26927 w 102"/>
                <a:gd name="T43" fmla="*/ 33985 h 94"/>
                <a:gd name="T44" fmla="*/ 26615 w 102"/>
                <a:gd name="T45" fmla="*/ 32538 h 94"/>
                <a:gd name="T46" fmla="*/ 26117 w 102"/>
                <a:gd name="T47" fmla="*/ 30327 h 94"/>
                <a:gd name="T48" fmla="*/ 25813 w 102"/>
                <a:gd name="T49" fmla="*/ 28534 h 94"/>
                <a:gd name="T50" fmla="*/ 25009 w 102"/>
                <a:gd name="T51" fmla="*/ 26896 h 94"/>
                <a:gd name="T52" fmla="*/ 23763 w 102"/>
                <a:gd name="T53" fmla="*/ 23968 h 94"/>
                <a:gd name="T54" fmla="*/ 21813 w 102"/>
                <a:gd name="T55" fmla="*/ 21727 h 94"/>
                <a:gd name="T56" fmla="*/ 19988 w 102"/>
                <a:gd name="T57" fmla="*/ 19861 h 94"/>
                <a:gd name="T58" fmla="*/ 17654 w 102"/>
                <a:gd name="T59" fmla="*/ 18270 h 94"/>
                <a:gd name="T60" fmla="*/ 16153 w 102"/>
                <a:gd name="T61" fmla="*/ 17174 h 94"/>
                <a:gd name="T62" fmla="*/ 14766 w 102"/>
                <a:gd name="T63" fmla="*/ 16417 h 94"/>
                <a:gd name="T64" fmla="*/ 12858 w 102"/>
                <a:gd name="T65" fmla="*/ 15991 h 94"/>
                <a:gd name="T66" fmla="*/ 11394 w 102"/>
                <a:gd name="T67" fmla="*/ 15294 h 94"/>
                <a:gd name="T68" fmla="*/ 9660 w 102"/>
                <a:gd name="T69" fmla="*/ 14630 h 94"/>
                <a:gd name="T70" fmla="*/ 8046 w 102"/>
                <a:gd name="T71" fmla="*/ 14630 h 94"/>
                <a:gd name="T72" fmla="*/ 6400 w 102"/>
                <a:gd name="T73" fmla="*/ 14234 h 94"/>
                <a:gd name="T74" fmla="*/ 5035 w 102"/>
                <a:gd name="T75" fmla="*/ 13962 h 94"/>
                <a:gd name="T76" fmla="*/ 0 w 102"/>
                <a:gd name="T77" fmla="*/ 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2" h="94">
                  <a:moveTo>
                    <a:pt x="0" y="0"/>
                  </a:moveTo>
                  <a:lnTo>
                    <a:pt x="4" y="5"/>
                  </a:lnTo>
                  <a:lnTo>
                    <a:pt x="8" y="10"/>
                  </a:lnTo>
                  <a:lnTo>
                    <a:pt x="14" y="15"/>
                  </a:lnTo>
                  <a:lnTo>
                    <a:pt x="23" y="20"/>
                  </a:lnTo>
                  <a:lnTo>
                    <a:pt x="28" y="22"/>
                  </a:lnTo>
                  <a:lnTo>
                    <a:pt x="34" y="23"/>
                  </a:lnTo>
                  <a:lnTo>
                    <a:pt x="38" y="26"/>
                  </a:lnTo>
                  <a:lnTo>
                    <a:pt x="44" y="27"/>
                  </a:lnTo>
                  <a:lnTo>
                    <a:pt x="49" y="29"/>
                  </a:lnTo>
                  <a:lnTo>
                    <a:pt x="53" y="30"/>
                  </a:lnTo>
                  <a:lnTo>
                    <a:pt x="57" y="33"/>
                  </a:lnTo>
                  <a:lnTo>
                    <a:pt x="61" y="35"/>
                  </a:lnTo>
                  <a:lnTo>
                    <a:pt x="72" y="41"/>
                  </a:lnTo>
                  <a:lnTo>
                    <a:pt x="81" y="49"/>
                  </a:lnTo>
                  <a:lnTo>
                    <a:pt x="89" y="57"/>
                  </a:lnTo>
                  <a:lnTo>
                    <a:pt x="95" y="67"/>
                  </a:lnTo>
                  <a:lnTo>
                    <a:pt x="97" y="73"/>
                  </a:lnTo>
                  <a:lnTo>
                    <a:pt x="99" y="80"/>
                  </a:lnTo>
                  <a:lnTo>
                    <a:pt x="101" y="87"/>
                  </a:lnTo>
                  <a:lnTo>
                    <a:pt x="102" y="94"/>
                  </a:lnTo>
                  <a:lnTo>
                    <a:pt x="97" y="91"/>
                  </a:lnTo>
                  <a:lnTo>
                    <a:pt x="96" y="87"/>
                  </a:lnTo>
                  <a:lnTo>
                    <a:pt x="94" y="81"/>
                  </a:lnTo>
                  <a:lnTo>
                    <a:pt x="93" y="76"/>
                  </a:lnTo>
                  <a:lnTo>
                    <a:pt x="90" y="72"/>
                  </a:lnTo>
                  <a:lnTo>
                    <a:pt x="86" y="64"/>
                  </a:lnTo>
                  <a:lnTo>
                    <a:pt x="79" y="58"/>
                  </a:lnTo>
                  <a:lnTo>
                    <a:pt x="72" y="53"/>
                  </a:lnTo>
                  <a:lnTo>
                    <a:pt x="64" y="49"/>
                  </a:lnTo>
                  <a:lnTo>
                    <a:pt x="58" y="46"/>
                  </a:lnTo>
                  <a:lnTo>
                    <a:pt x="53" y="44"/>
                  </a:lnTo>
                  <a:lnTo>
                    <a:pt x="46" y="43"/>
                  </a:lnTo>
                  <a:lnTo>
                    <a:pt x="41" y="41"/>
                  </a:lnTo>
                  <a:lnTo>
                    <a:pt x="35" y="39"/>
                  </a:lnTo>
                  <a:lnTo>
                    <a:pt x="29" y="39"/>
                  </a:lnTo>
                  <a:lnTo>
                    <a:pt x="23" y="38"/>
                  </a:lnTo>
                  <a:lnTo>
                    <a:pt x="18" y="37"/>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9" name="Freeform 8"/>
            <p:cNvSpPr/>
            <p:nvPr/>
          </p:nvSpPr>
          <p:spPr bwMode="auto">
            <a:xfrm>
              <a:off x="3952" y="271"/>
              <a:ext cx="170" cy="183"/>
            </a:xfrm>
            <a:custGeom>
              <a:avLst/>
              <a:gdLst>
                <a:gd name="T0" fmla="*/ 0 w 103"/>
                <a:gd name="T1" fmla="*/ 0 h 113"/>
                <a:gd name="T2" fmla="*/ 1804 w 103"/>
                <a:gd name="T3" fmla="*/ 2214 h 113"/>
                <a:gd name="T4" fmla="*/ 4573 w 103"/>
                <a:gd name="T5" fmla="*/ 4581 h 113"/>
                <a:gd name="T6" fmla="*/ 7643 w 103"/>
                <a:gd name="T7" fmla="*/ 6803 h 113"/>
                <a:gd name="T8" fmla="*/ 11073 w 103"/>
                <a:gd name="T9" fmla="*/ 7798 h 113"/>
                <a:gd name="T10" fmla="*/ 13384 w 103"/>
                <a:gd name="T11" fmla="*/ 8790 h 113"/>
                <a:gd name="T12" fmla="*/ 15642 w 103"/>
                <a:gd name="T13" fmla="*/ 9025 h 113"/>
                <a:gd name="T14" fmla="*/ 17589 w 103"/>
                <a:gd name="T15" fmla="*/ 9793 h 113"/>
                <a:gd name="T16" fmla="*/ 20098 w 103"/>
                <a:gd name="T17" fmla="*/ 10407 h 113"/>
                <a:gd name="T18" fmla="*/ 22521 w 103"/>
                <a:gd name="T19" fmla="*/ 11017 h 113"/>
                <a:gd name="T20" fmla="*/ 25132 w 103"/>
                <a:gd name="T21" fmla="*/ 11638 h 113"/>
                <a:gd name="T22" fmla="*/ 26982 w 103"/>
                <a:gd name="T23" fmla="*/ 12395 h 113"/>
                <a:gd name="T24" fmla="*/ 29030 w 103"/>
                <a:gd name="T25" fmla="*/ 13014 h 113"/>
                <a:gd name="T26" fmla="*/ 32686 w 103"/>
                <a:gd name="T27" fmla="*/ 14857 h 113"/>
                <a:gd name="T28" fmla="*/ 35740 w 103"/>
                <a:gd name="T29" fmla="*/ 16854 h 113"/>
                <a:gd name="T30" fmla="*/ 37601 w 103"/>
                <a:gd name="T31" fmla="*/ 19225 h 113"/>
                <a:gd name="T32" fmla="*/ 39130 w 103"/>
                <a:gd name="T33" fmla="*/ 22065 h 113"/>
                <a:gd name="T34" fmla="*/ 41480 w 103"/>
                <a:gd name="T35" fmla="*/ 26214 h 113"/>
                <a:gd name="T36" fmla="*/ 42175 w 103"/>
                <a:gd name="T37" fmla="*/ 29272 h 113"/>
                <a:gd name="T38" fmla="*/ 42175 w 103"/>
                <a:gd name="T39" fmla="*/ 32508 h 113"/>
                <a:gd name="T40" fmla="*/ 41498 w 103"/>
                <a:gd name="T41" fmla="*/ 36257 h 113"/>
                <a:gd name="T42" fmla="*/ 40371 w 103"/>
                <a:gd name="T43" fmla="*/ 36723 h 113"/>
                <a:gd name="T44" fmla="*/ 40371 w 103"/>
                <a:gd name="T45" fmla="*/ 34132 h 113"/>
                <a:gd name="T46" fmla="*/ 40371 w 103"/>
                <a:gd name="T47" fmla="*/ 30901 h 113"/>
                <a:gd name="T48" fmla="*/ 39130 w 103"/>
                <a:gd name="T49" fmla="*/ 27295 h 113"/>
                <a:gd name="T50" fmla="*/ 38001 w 103"/>
                <a:gd name="T51" fmla="*/ 24284 h 113"/>
                <a:gd name="T52" fmla="*/ 36459 w 103"/>
                <a:gd name="T53" fmla="*/ 21989 h 113"/>
                <a:gd name="T54" fmla="*/ 35078 w 103"/>
                <a:gd name="T55" fmla="*/ 19840 h 113"/>
                <a:gd name="T56" fmla="*/ 32686 w 103"/>
                <a:gd name="T57" fmla="*/ 18467 h 113"/>
                <a:gd name="T58" fmla="*/ 29733 w 103"/>
                <a:gd name="T59" fmla="*/ 16854 h 113"/>
                <a:gd name="T60" fmla="*/ 27695 w 103"/>
                <a:gd name="T61" fmla="*/ 16221 h 113"/>
                <a:gd name="T62" fmla="*/ 25143 w 103"/>
                <a:gd name="T63" fmla="*/ 15229 h 113"/>
                <a:gd name="T64" fmla="*/ 22090 w 103"/>
                <a:gd name="T65" fmla="*/ 14857 h 113"/>
                <a:gd name="T66" fmla="*/ 18717 w 103"/>
                <a:gd name="T67" fmla="*/ 14235 h 113"/>
                <a:gd name="T68" fmla="*/ 15642 w 103"/>
                <a:gd name="T69" fmla="*/ 14002 h 113"/>
                <a:gd name="T70" fmla="*/ 12458 w 103"/>
                <a:gd name="T71" fmla="*/ 13014 h 113"/>
                <a:gd name="T72" fmla="*/ 9477 w 103"/>
                <a:gd name="T73" fmla="*/ 12629 h 113"/>
                <a:gd name="T74" fmla="*/ 6457 w 103"/>
                <a:gd name="T75" fmla="*/ 12395 h 113"/>
                <a:gd name="T76" fmla="*/ 0 w 103"/>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113">
                  <a:moveTo>
                    <a:pt x="0" y="0"/>
                  </a:moveTo>
                  <a:lnTo>
                    <a:pt x="4" y="7"/>
                  </a:lnTo>
                  <a:lnTo>
                    <a:pt x="11" y="14"/>
                  </a:lnTo>
                  <a:lnTo>
                    <a:pt x="19" y="21"/>
                  </a:lnTo>
                  <a:lnTo>
                    <a:pt x="27" y="24"/>
                  </a:lnTo>
                  <a:lnTo>
                    <a:pt x="33" y="27"/>
                  </a:lnTo>
                  <a:lnTo>
                    <a:pt x="38" y="28"/>
                  </a:lnTo>
                  <a:lnTo>
                    <a:pt x="43" y="30"/>
                  </a:lnTo>
                  <a:lnTo>
                    <a:pt x="49" y="32"/>
                  </a:lnTo>
                  <a:lnTo>
                    <a:pt x="55" y="34"/>
                  </a:lnTo>
                  <a:lnTo>
                    <a:pt x="61" y="36"/>
                  </a:lnTo>
                  <a:lnTo>
                    <a:pt x="66" y="38"/>
                  </a:lnTo>
                  <a:lnTo>
                    <a:pt x="71" y="40"/>
                  </a:lnTo>
                  <a:lnTo>
                    <a:pt x="80" y="46"/>
                  </a:lnTo>
                  <a:lnTo>
                    <a:pt x="87" y="52"/>
                  </a:lnTo>
                  <a:lnTo>
                    <a:pt x="92" y="59"/>
                  </a:lnTo>
                  <a:lnTo>
                    <a:pt x="96" y="68"/>
                  </a:lnTo>
                  <a:lnTo>
                    <a:pt x="101" y="80"/>
                  </a:lnTo>
                  <a:lnTo>
                    <a:pt x="103" y="90"/>
                  </a:lnTo>
                  <a:lnTo>
                    <a:pt x="103" y="100"/>
                  </a:lnTo>
                  <a:lnTo>
                    <a:pt x="102" y="111"/>
                  </a:lnTo>
                  <a:lnTo>
                    <a:pt x="99" y="113"/>
                  </a:lnTo>
                  <a:lnTo>
                    <a:pt x="99" y="105"/>
                  </a:lnTo>
                  <a:lnTo>
                    <a:pt x="99" y="95"/>
                  </a:lnTo>
                  <a:lnTo>
                    <a:pt x="96" y="84"/>
                  </a:lnTo>
                  <a:lnTo>
                    <a:pt x="93" y="75"/>
                  </a:lnTo>
                  <a:lnTo>
                    <a:pt x="89" y="67"/>
                  </a:lnTo>
                  <a:lnTo>
                    <a:pt x="86" y="61"/>
                  </a:lnTo>
                  <a:lnTo>
                    <a:pt x="80" y="57"/>
                  </a:lnTo>
                  <a:lnTo>
                    <a:pt x="73" y="52"/>
                  </a:lnTo>
                  <a:lnTo>
                    <a:pt x="68" y="50"/>
                  </a:lnTo>
                  <a:lnTo>
                    <a:pt x="62" y="47"/>
                  </a:lnTo>
                  <a:lnTo>
                    <a:pt x="54" y="46"/>
                  </a:lnTo>
                  <a:lnTo>
                    <a:pt x="46" y="44"/>
                  </a:lnTo>
                  <a:lnTo>
                    <a:pt x="38" y="43"/>
                  </a:lnTo>
                  <a:lnTo>
                    <a:pt x="30" y="40"/>
                  </a:lnTo>
                  <a:lnTo>
                    <a:pt x="23" y="39"/>
                  </a:lnTo>
                  <a:lnTo>
                    <a:pt x="16" y="38"/>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10" name="Freeform 9"/>
            <p:cNvSpPr/>
            <p:nvPr/>
          </p:nvSpPr>
          <p:spPr bwMode="auto">
            <a:xfrm>
              <a:off x="3890" y="144"/>
              <a:ext cx="164" cy="441"/>
            </a:xfrm>
            <a:custGeom>
              <a:avLst/>
              <a:gdLst>
                <a:gd name="T0" fmla="*/ 16760 w 102"/>
                <a:gd name="T1" fmla="*/ 43470 h 269"/>
                <a:gd name="T2" fmla="*/ 29895 w 102"/>
                <a:gd name="T3" fmla="*/ 80041 h 269"/>
                <a:gd name="T4" fmla="*/ 30477 w 102"/>
                <a:gd name="T5" fmla="*/ 83070 h 269"/>
                <a:gd name="T6" fmla="*/ 30477 w 102"/>
                <a:gd name="T7" fmla="*/ 86008 h 269"/>
                <a:gd name="T8" fmla="*/ 29895 w 102"/>
                <a:gd name="T9" fmla="*/ 88864 h 269"/>
                <a:gd name="T10" fmla="*/ 28653 w 102"/>
                <a:gd name="T11" fmla="*/ 91477 h 269"/>
                <a:gd name="T12" fmla="*/ 27168 w 102"/>
                <a:gd name="T13" fmla="*/ 94274 h 269"/>
                <a:gd name="T14" fmla="*/ 25637 w 102"/>
                <a:gd name="T15" fmla="*/ 96728 h 269"/>
                <a:gd name="T16" fmla="*/ 23531 w 102"/>
                <a:gd name="T17" fmla="*/ 98895 h 269"/>
                <a:gd name="T18" fmla="*/ 21606 w 102"/>
                <a:gd name="T19" fmla="*/ 100217 h 269"/>
                <a:gd name="T20" fmla="*/ 20117 w 102"/>
                <a:gd name="T21" fmla="*/ 100932 h 269"/>
                <a:gd name="T22" fmla="*/ 18649 w 102"/>
                <a:gd name="T23" fmla="*/ 100932 h 269"/>
                <a:gd name="T24" fmla="*/ 17275 w 102"/>
                <a:gd name="T25" fmla="*/ 101381 h 269"/>
                <a:gd name="T26" fmla="*/ 16315 w 102"/>
                <a:gd name="T27" fmla="*/ 100932 h 269"/>
                <a:gd name="T28" fmla="*/ 14865 w 102"/>
                <a:gd name="T29" fmla="*/ 100712 h 269"/>
                <a:gd name="T30" fmla="*/ 14070 w 102"/>
                <a:gd name="T31" fmla="*/ 99809 h 269"/>
                <a:gd name="T32" fmla="*/ 13151 w 102"/>
                <a:gd name="T33" fmla="*/ 98468 h 269"/>
                <a:gd name="T34" fmla="*/ 12567 w 102"/>
                <a:gd name="T35" fmla="*/ 97164 h 269"/>
                <a:gd name="T36" fmla="*/ 11917 w 102"/>
                <a:gd name="T37" fmla="*/ 94571 h 269"/>
                <a:gd name="T38" fmla="*/ 11917 w 102"/>
                <a:gd name="T39" fmla="*/ 91477 h 269"/>
                <a:gd name="T40" fmla="*/ 12567 w 102"/>
                <a:gd name="T41" fmla="*/ 88452 h 269"/>
                <a:gd name="T42" fmla="*/ 13438 w 102"/>
                <a:gd name="T43" fmla="*/ 85526 h 269"/>
                <a:gd name="T44" fmla="*/ 14865 w 102"/>
                <a:gd name="T45" fmla="*/ 82672 h 269"/>
                <a:gd name="T46" fmla="*/ 16315 w 102"/>
                <a:gd name="T47" fmla="*/ 80246 h 269"/>
                <a:gd name="T48" fmla="*/ 18593 w 102"/>
                <a:gd name="T49" fmla="*/ 78006 h 269"/>
                <a:gd name="T50" fmla="*/ 20117 w 102"/>
                <a:gd name="T51" fmla="*/ 76800 h 269"/>
                <a:gd name="T52" fmla="*/ 21691 w 102"/>
                <a:gd name="T53" fmla="*/ 75875 h 269"/>
                <a:gd name="T54" fmla="*/ 23531 w 102"/>
                <a:gd name="T55" fmla="*/ 75455 h 269"/>
                <a:gd name="T56" fmla="*/ 24693 w 102"/>
                <a:gd name="T57" fmla="*/ 75455 h 269"/>
                <a:gd name="T58" fmla="*/ 26232 w 102"/>
                <a:gd name="T59" fmla="*/ 75455 h 269"/>
                <a:gd name="T60" fmla="*/ 0 w 102"/>
                <a:gd name="T61" fmla="*/ 667 h 269"/>
                <a:gd name="T62" fmla="*/ 1518 w 102"/>
                <a:gd name="T63" fmla="*/ 0 h 269"/>
                <a:gd name="T64" fmla="*/ 6483 w 102"/>
                <a:gd name="T65" fmla="*/ 15127 h 269"/>
                <a:gd name="T66" fmla="*/ 11917 w 102"/>
                <a:gd name="T67" fmla="*/ 29024 h 269"/>
                <a:gd name="T68" fmla="*/ 16760 w 102"/>
                <a:gd name="T69" fmla="*/ 4347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2" h="269">
                  <a:moveTo>
                    <a:pt x="56" y="115"/>
                  </a:moveTo>
                  <a:lnTo>
                    <a:pt x="100" y="212"/>
                  </a:lnTo>
                  <a:lnTo>
                    <a:pt x="102" y="220"/>
                  </a:lnTo>
                  <a:lnTo>
                    <a:pt x="102" y="228"/>
                  </a:lnTo>
                  <a:lnTo>
                    <a:pt x="100" y="236"/>
                  </a:lnTo>
                  <a:lnTo>
                    <a:pt x="96" y="243"/>
                  </a:lnTo>
                  <a:lnTo>
                    <a:pt x="91" y="250"/>
                  </a:lnTo>
                  <a:lnTo>
                    <a:pt x="86" y="257"/>
                  </a:lnTo>
                  <a:lnTo>
                    <a:pt x="79" y="262"/>
                  </a:lnTo>
                  <a:lnTo>
                    <a:pt x="72" y="266"/>
                  </a:lnTo>
                  <a:lnTo>
                    <a:pt x="67" y="268"/>
                  </a:lnTo>
                  <a:lnTo>
                    <a:pt x="63" y="268"/>
                  </a:lnTo>
                  <a:lnTo>
                    <a:pt x="58" y="269"/>
                  </a:lnTo>
                  <a:lnTo>
                    <a:pt x="55" y="268"/>
                  </a:lnTo>
                  <a:lnTo>
                    <a:pt x="50" y="267"/>
                  </a:lnTo>
                  <a:lnTo>
                    <a:pt x="47" y="265"/>
                  </a:lnTo>
                  <a:lnTo>
                    <a:pt x="44" y="261"/>
                  </a:lnTo>
                  <a:lnTo>
                    <a:pt x="42" y="258"/>
                  </a:lnTo>
                  <a:lnTo>
                    <a:pt x="40" y="251"/>
                  </a:lnTo>
                  <a:lnTo>
                    <a:pt x="40" y="243"/>
                  </a:lnTo>
                  <a:lnTo>
                    <a:pt x="42" y="235"/>
                  </a:lnTo>
                  <a:lnTo>
                    <a:pt x="45" y="227"/>
                  </a:lnTo>
                  <a:lnTo>
                    <a:pt x="50" y="219"/>
                  </a:lnTo>
                  <a:lnTo>
                    <a:pt x="55" y="213"/>
                  </a:lnTo>
                  <a:lnTo>
                    <a:pt x="62" y="207"/>
                  </a:lnTo>
                  <a:lnTo>
                    <a:pt x="67" y="204"/>
                  </a:lnTo>
                  <a:lnTo>
                    <a:pt x="73" y="201"/>
                  </a:lnTo>
                  <a:lnTo>
                    <a:pt x="79" y="200"/>
                  </a:lnTo>
                  <a:lnTo>
                    <a:pt x="83" y="200"/>
                  </a:lnTo>
                  <a:lnTo>
                    <a:pt x="88" y="200"/>
                  </a:lnTo>
                  <a:lnTo>
                    <a:pt x="0" y="2"/>
                  </a:lnTo>
                  <a:lnTo>
                    <a:pt x="5" y="0"/>
                  </a:lnTo>
                  <a:lnTo>
                    <a:pt x="22" y="40"/>
                  </a:lnTo>
                  <a:lnTo>
                    <a:pt x="40" y="77"/>
                  </a:lnTo>
                  <a:lnTo>
                    <a:pt x="56" y="115"/>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sp>
        <p:nvSpPr>
          <p:cNvPr id="11268" name="Freeform 4"/>
          <p:cNvSpPr/>
          <p:nvPr/>
        </p:nvSpPr>
        <p:spPr bwMode="auto">
          <a:xfrm>
            <a:off x="8249603" y="1532890"/>
            <a:ext cx="185737" cy="188913"/>
          </a:xfrm>
          <a:custGeom>
            <a:avLst/>
            <a:gdLst>
              <a:gd name="T0" fmla="*/ 2147483647 w 137"/>
              <a:gd name="T1" fmla="*/ 2147483647 h 139"/>
              <a:gd name="T2" fmla="*/ 2147483647 w 137"/>
              <a:gd name="T3" fmla="*/ 0 h 139"/>
              <a:gd name="T4" fmla="*/ 2147483647 w 137"/>
              <a:gd name="T5" fmla="*/ 2147483647 h 139"/>
              <a:gd name="T6" fmla="*/ 2147483647 w 137"/>
              <a:gd name="T7" fmla="*/ 2147483647 h 139"/>
              <a:gd name="T8" fmla="*/ 2147483647 w 137"/>
              <a:gd name="T9" fmla="*/ 2147483647 h 139"/>
              <a:gd name="T10" fmla="*/ 2147483647 w 137"/>
              <a:gd name="T11" fmla="*/ 2147483647 h 139"/>
              <a:gd name="T12" fmla="*/ 2147483647 w 137"/>
              <a:gd name="T13" fmla="*/ 2147483647 h 139"/>
              <a:gd name="T14" fmla="*/ 2147483647 w 137"/>
              <a:gd name="T15" fmla="*/ 2147483647 h 139"/>
              <a:gd name="T16" fmla="*/ 2147483647 w 137"/>
              <a:gd name="T17" fmla="*/ 2147483647 h 139"/>
              <a:gd name="T18" fmla="*/ 2147483647 w 137"/>
              <a:gd name="T19" fmla="*/ 2147483647 h 139"/>
              <a:gd name="T20" fmla="*/ 2147483647 w 137"/>
              <a:gd name="T21" fmla="*/ 2147483647 h 139"/>
              <a:gd name="T22" fmla="*/ 2147483647 w 137"/>
              <a:gd name="T23" fmla="*/ 2147483647 h 139"/>
              <a:gd name="T24" fmla="*/ 2147483647 w 137"/>
              <a:gd name="T25" fmla="*/ 2147483647 h 139"/>
              <a:gd name="T26" fmla="*/ 2147483647 w 137"/>
              <a:gd name="T27" fmla="*/ 2147483647 h 139"/>
              <a:gd name="T28" fmla="*/ 0 w 137"/>
              <a:gd name="T29" fmla="*/ 2147483647 h 139"/>
              <a:gd name="T30" fmla="*/ 0 w 137"/>
              <a:gd name="T31" fmla="*/ 2147483647 h 139"/>
              <a:gd name="T32" fmla="*/ 2147483647 w 137"/>
              <a:gd name="T33" fmla="*/ 2147483647 h 139"/>
              <a:gd name="T34" fmla="*/ 2147483647 w 137"/>
              <a:gd name="T35" fmla="*/ 2147483647 h 139"/>
              <a:gd name="T36" fmla="*/ 2147483647 w 137"/>
              <a:gd name="T37" fmla="*/ 2147483647 h 139"/>
              <a:gd name="T38" fmla="*/ 2147483647 w 137"/>
              <a:gd name="T39" fmla="*/ 2147483647 h 139"/>
              <a:gd name="T40" fmla="*/ 2147483647 w 137"/>
              <a:gd name="T41" fmla="*/ 2147483647 h 139"/>
              <a:gd name="T42" fmla="*/ 2147483647 w 137"/>
              <a:gd name="T43" fmla="*/ 2147483647 h 139"/>
              <a:gd name="T44" fmla="*/ 2147483647 w 137"/>
              <a:gd name="T45" fmla="*/ 2147483647 h 139"/>
              <a:gd name="T46" fmla="*/ 2147483647 w 137"/>
              <a:gd name="T47" fmla="*/ 2147483647 h 139"/>
              <a:gd name="T48" fmla="*/ 2147483647 w 137"/>
              <a:gd name="T49" fmla="*/ 2147483647 h 139"/>
              <a:gd name="T50" fmla="*/ 2147483647 w 137"/>
              <a:gd name="T51" fmla="*/ 2147483647 h 139"/>
              <a:gd name="T52" fmla="*/ 2147483647 w 137"/>
              <a:gd name="T53" fmla="*/ 2147483647 h 139"/>
              <a:gd name="T54" fmla="*/ 2147483647 w 137"/>
              <a:gd name="T55" fmla="*/ 2147483647 h 139"/>
              <a:gd name="T56" fmla="*/ 2147483647 w 137"/>
              <a:gd name="T57" fmla="*/ 2147483647 h 139"/>
              <a:gd name="T58" fmla="*/ 2147483647 w 137"/>
              <a:gd name="T59" fmla="*/ 2147483647 h 139"/>
              <a:gd name="T60" fmla="*/ 2147483647 w 137"/>
              <a:gd name="T61" fmla="*/ 2147483647 h 139"/>
              <a:gd name="T62" fmla="*/ 2147483647 w 137"/>
              <a:gd name="T63" fmla="*/ 2147483647 h 139"/>
              <a:gd name="T64" fmla="*/ 2147483647 w 137"/>
              <a:gd name="T65" fmla="*/ 2147483647 h 139"/>
              <a:gd name="T66" fmla="*/ 2147483647 w 137"/>
              <a:gd name="T67" fmla="*/ 2147483647 h 139"/>
              <a:gd name="T68" fmla="*/ 2147483647 w 137"/>
              <a:gd name="T69" fmla="*/ 2147483647 h 139"/>
              <a:gd name="T70" fmla="*/ 2147483647 w 137"/>
              <a:gd name="T71" fmla="*/ 2147483647 h 139"/>
              <a:gd name="T72" fmla="*/ 2147483647 w 137"/>
              <a:gd name="T73" fmla="*/ 2147483647 h 139"/>
              <a:gd name="T74" fmla="*/ 2147483647 w 137"/>
              <a:gd name="T75" fmla="*/ 2147483647 h 139"/>
              <a:gd name="T76" fmla="*/ 2147483647 w 137"/>
              <a:gd name="T77" fmla="*/ 2147483647 h 139"/>
              <a:gd name="T78" fmla="*/ 2147483647 w 137"/>
              <a:gd name="T79" fmla="*/ 2147483647 h 139"/>
              <a:gd name="T80" fmla="*/ 2147483647 w 137"/>
              <a:gd name="T81" fmla="*/ 2147483647 h 139"/>
              <a:gd name="T82" fmla="*/ 2147483647 w 137"/>
              <a:gd name="T83" fmla="*/ 2147483647 h 139"/>
              <a:gd name="T84" fmla="*/ 2147483647 w 137"/>
              <a:gd name="T85" fmla="*/ 2147483647 h 139"/>
              <a:gd name="T86" fmla="*/ 2147483647 w 137"/>
              <a:gd name="T87" fmla="*/ 2147483647 h 139"/>
              <a:gd name="T88" fmla="*/ 2147483647 w 137"/>
              <a:gd name="T89" fmla="*/ 2147483647 h 139"/>
              <a:gd name="T90" fmla="*/ 2147483647 w 137"/>
              <a:gd name="T91" fmla="*/ 2147483647 h 139"/>
              <a:gd name="T92" fmla="*/ 2147483647 w 137"/>
              <a:gd name="T93" fmla="*/ 2147483647 h 139"/>
              <a:gd name="T94" fmla="*/ 2147483647 w 137"/>
              <a:gd name="T95" fmla="*/ 2147483647 h 139"/>
              <a:gd name="T96" fmla="*/ 2147483647 w 137"/>
              <a:gd name="T97" fmla="*/ 2147483647 h 139"/>
              <a:gd name="T98" fmla="*/ 2147483647 w 137"/>
              <a:gd name="T99" fmla="*/ 2147483647 h 139"/>
              <a:gd name="T100" fmla="*/ 2147483647 w 137"/>
              <a:gd name="T101" fmla="*/ 2147483647 h 139"/>
              <a:gd name="T102" fmla="*/ 2147483647 w 137"/>
              <a:gd name="T103" fmla="*/ 2147483647 h 139"/>
              <a:gd name="T104" fmla="*/ 2147483647 w 137"/>
              <a:gd name="T105" fmla="*/ 2147483647 h 139"/>
              <a:gd name="T106" fmla="*/ 2147483647 w 137"/>
              <a:gd name="T107" fmla="*/ 2147483647 h 139"/>
              <a:gd name="T108" fmla="*/ 2147483647 w 137"/>
              <a:gd name="T109" fmla="*/ 2147483647 h 139"/>
              <a:gd name="T110" fmla="*/ 2147483647 w 137"/>
              <a:gd name="T111" fmla="*/ 2147483647 h 139"/>
              <a:gd name="T112" fmla="*/ 2147483647 w 137"/>
              <a:gd name="T113" fmla="*/ 2147483647 h 139"/>
              <a:gd name="T114" fmla="*/ 2147483647 w 137"/>
              <a:gd name="T115" fmla="*/ 2147483647 h 139"/>
              <a:gd name="T116" fmla="*/ 2147483647 w 137"/>
              <a:gd name="T117" fmla="*/ 2147483647 h 139"/>
              <a:gd name="T118" fmla="*/ 2147483647 w 137"/>
              <a:gd name="T119" fmla="*/ 2147483647 h 139"/>
              <a:gd name="T120" fmla="*/ 2147483647 w 137"/>
              <a:gd name="T121" fmla="*/ 2147483647 h 139"/>
              <a:gd name="T122" fmla="*/ 2147483647 w 137"/>
              <a:gd name="T123" fmla="*/ 2147483647 h 139"/>
              <a:gd name="T124" fmla="*/ 2147483647 w 137"/>
              <a:gd name="T125" fmla="*/ 2147483647 h 1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7" h="139">
                <a:moveTo>
                  <a:pt x="137" y="13"/>
                </a:moveTo>
                <a:lnTo>
                  <a:pt x="58" y="0"/>
                </a:lnTo>
                <a:lnTo>
                  <a:pt x="46" y="97"/>
                </a:lnTo>
                <a:lnTo>
                  <a:pt x="43" y="95"/>
                </a:lnTo>
                <a:lnTo>
                  <a:pt x="40" y="94"/>
                </a:lnTo>
                <a:lnTo>
                  <a:pt x="36" y="93"/>
                </a:lnTo>
                <a:lnTo>
                  <a:pt x="33" y="91"/>
                </a:lnTo>
                <a:lnTo>
                  <a:pt x="28" y="91"/>
                </a:lnTo>
                <a:lnTo>
                  <a:pt x="23" y="91"/>
                </a:lnTo>
                <a:lnTo>
                  <a:pt x="18" y="94"/>
                </a:lnTo>
                <a:lnTo>
                  <a:pt x="12" y="96"/>
                </a:lnTo>
                <a:lnTo>
                  <a:pt x="8" y="99"/>
                </a:lnTo>
                <a:lnTo>
                  <a:pt x="4" y="103"/>
                </a:lnTo>
                <a:lnTo>
                  <a:pt x="1" y="108"/>
                </a:lnTo>
                <a:lnTo>
                  <a:pt x="0" y="112"/>
                </a:lnTo>
                <a:lnTo>
                  <a:pt x="0" y="114"/>
                </a:lnTo>
                <a:lnTo>
                  <a:pt x="1" y="117"/>
                </a:lnTo>
                <a:lnTo>
                  <a:pt x="2" y="120"/>
                </a:lnTo>
                <a:lnTo>
                  <a:pt x="3" y="122"/>
                </a:lnTo>
                <a:lnTo>
                  <a:pt x="5" y="124"/>
                </a:lnTo>
                <a:lnTo>
                  <a:pt x="8" y="126"/>
                </a:lnTo>
                <a:lnTo>
                  <a:pt x="10" y="127"/>
                </a:lnTo>
                <a:lnTo>
                  <a:pt x="13" y="127"/>
                </a:lnTo>
                <a:lnTo>
                  <a:pt x="19" y="127"/>
                </a:lnTo>
                <a:lnTo>
                  <a:pt x="24" y="127"/>
                </a:lnTo>
                <a:lnTo>
                  <a:pt x="29" y="125"/>
                </a:lnTo>
                <a:lnTo>
                  <a:pt x="34" y="122"/>
                </a:lnTo>
                <a:lnTo>
                  <a:pt x="39" y="119"/>
                </a:lnTo>
                <a:lnTo>
                  <a:pt x="42" y="116"/>
                </a:lnTo>
                <a:lnTo>
                  <a:pt x="46" y="112"/>
                </a:lnTo>
                <a:lnTo>
                  <a:pt x="47" y="108"/>
                </a:lnTo>
                <a:lnTo>
                  <a:pt x="58" y="25"/>
                </a:lnTo>
                <a:lnTo>
                  <a:pt x="129" y="35"/>
                </a:lnTo>
                <a:lnTo>
                  <a:pt x="119" y="108"/>
                </a:lnTo>
                <a:lnTo>
                  <a:pt x="117" y="106"/>
                </a:lnTo>
                <a:lnTo>
                  <a:pt x="115" y="105"/>
                </a:lnTo>
                <a:lnTo>
                  <a:pt x="111" y="104"/>
                </a:lnTo>
                <a:lnTo>
                  <a:pt x="107" y="103"/>
                </a:lnTo>
                <a:lnTo>
                  <a:pt x="102" y="103"/>
                </a:lnTo>
                <a:lnTo>
                  <a:pt x="97" y="103"/>
                </a:lnTo>
                <a:lnTo>
                  <a:pt x="92" y="105"/>
                </a:lnTo>
                <a:lnTo>
                  <a:pt x="87" y="108"/>
                </a:lnTo>
                <a:lnTo>
                  <a:pt x="82" y="111"/>
                </a:lnTo>
                <a:lnTo>
                  <a:pt x="79" y="114"/>
                </a:lnTo>
                <a:lnTo>
                  <a:pt x="76" y="118"/>
                </a:lnTo>
                <a:lnTo>
                  <a:pt x="74" y="122"/>
                </a:lnTo>
                <a:lnTo>
                  <a:pt x="74" y="126"/>
                </a:lnTo>
                <a:lnTo>
                  <a:pt x="76" y="128"/>
                </a:lnTo>
                <a:lnTo>
                  <a:pt x="77" y="131"/>
                </a:lnTo>
                <a:lnTo>
                  <a:pt x="78" y="133"/>
                </a:lnTo>
                <a:lnTo>
                  <a:pt x="80" y="135"/>
                </a:lnTo>
                <a:lnTo>
                  <a:pt x="82" y="136"/>
                </a:lnTo>
                <a:lnTo>
                  <a:pt x="85" y="137"/>
                </a:lnTo>
                <a:lnTo>
                  <a:pt x="88" y="139"/>
                </a:lnTo>
                <a:lnTo>
                  <a:pt x="94" y="139"/>
                </a:lnTo>
                <a:lnTo>
                  <a:pt x="99" y="137"/>
                </a:lnTo>
                <a:lnTo>
                  <a:pt x="104" y="136"/>
                </a:lnTo>
                <a:lnTo>
                  <a:pt x="109" y="134"/>
                </a:lnTo>
                <a:lnTo>
                  <a:pt x="114" y="131"/>
                </a:lnTo>
                <a:lnTo>
                  <a:pt x="117" y="127"/>
                </a:lnTo>
                <a:lnTo>
                  <a:pt x="120" y="122"/>
                </a:lnTo>
                <a:lnTo>
                  <a:pt x="122" y="118"/>
                </a:lnTo>
                <a:lnTo>
                  <a:pt x="137" y="13"/>
                </a:lnTo>
                <a:close/>
              </a:path>
            </a:pathLst>
          </a:custGeom>
          <a:solidFill>
            <a:srgbClr val="FF00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283" name="Freeform 19"/>
          <p:cNvSpPr/>
          <p:nvPr/>
        </p:nvSpPr>
        <p:spPr bwMode="auto">
          <a:xfrm>
            <a:off x="10502900" y="3067685"/>
            <a:ext cx="250825" cy="333375"/>
          </a:xfrm>
          <a:custGeom>
            <a:avLst/>
            <a:gdLst>
              <a:gd name="T0" fmla="*/ 2147483647 w 316"/>
              <a:gd name="T1" fmla="*/ 2147483647 h 419"/>
              <a:gd name="T2" fmla="*/ 2147483647 w 316"/>
              <a:gd name="T3" fmla="*/ 2147483647 h 419"/>
              <a:gd name="T4" fmla="*/ 2147483647 w 316"/>
              <a:gd name="T5" fmla="*/ 0 h 419"/>
              <a:gd name="T6" fmla="*/ 2147483647 w 316"/>
              <a:gd name="T7" fmla="*/ 2147483647 h 419"/>
              <a:gd name="T8" fmla="*/ 2147483647 w 316"/>
              <a:gd name="T9" fmla="*/ 2147483647 h 419"/>
              <a:gd name="T10" fmla="*/ 2147483647 w 316"/>
              <a:gd name="T11" fmla="*/ 2147483647 h 419"/>
              <a:gd name="T12" fmla="*/ 2147483647 w 316"/>
              <a:gd name="T13" fmla="*/ 2147483647 h 419"/>
              <a:gd name="T14" fmla="*/ 2147483647 w 316"/>
              <a:gd name="T15" fmla="*/ 2147483647 h 419"/>
              <a:gd name="T16" fmla="*/ 2147483647 w 316"/>
              <a:gd name="T17" fmla="*/ 2147483647 h 419"/>
              <a:gd name="T18" fmla="*/ 2147483647 w 316"/>
              <a:gd name="T19" fmla="*/ 2147483647 h 419"/>
              <a:gd name="T20" fmla="*/ 2147483647 w 316"/>
              <a:gd name="T21" fmla="*/ 2147483647 h 419"/>
              <a:gd name="T22" fmla="*/ 2147483647 w 316"/>
              <a:gd name="T23" fmla="*/ 2147483647 h 419"/>
              <a:gd name="T24" fmla="*/ 2147483647 w 316"/>
              <a:gd name="T25" fmla="*/ 2147483647 h 419"/>
              <a:gd name="T26" fmla="*/ 2147483647 w 316"/>
              <a:gd name="T27" fmla="*/ 2147483647 h 419"/>
              <a:gd name="T28" fmla="*/ 2147483647 w 316"/>
              <a:gd name="T29" fmla="*/ 2147483647 h 419"/>
              <a:gd name="T30" fmla="*/ 2147483647 w 316"/>
              <a:gd name="T31" fmla="*/ 2147483647 h 419"/>
              <a:gd name="T32" fmla="*/ 2147483647 w 316"/>
              <a:gd name="T33" fmla="*/ 2147483647 h 419"/>
              <a:gd name="T34" fmla="*/ 2147483647 w 316"/>
              <a:gd name="T35" fmla="*/ 2147483647 h 419"/>
              <a:gd name="T36" fmla="*/ 2147483647 w 316"/>
              <a:gd name="T37" fmla="*/ 2147483647 h 419"/>
              <a:gd name="T38" fmla="*/ 2147483647 w 316"/>
              <a:gd name="T39" fmla="*/ 2147483647 h 419"/>
              <a:gd name="T40" fmla="*/ 2147483647 w 316"/>
              <a:gd name="T41" fmla="*/ 2147483647 h 419"/>
              <a:gd name="T42" fmla="*/ 2147483647 w 316"/>
              <a:gd name="T43" fmla="*/ 2147483647 h 419"/>
              <a:gd name="T44" fmla="*/ 2147483647 w 316"/>
              <a:gd name="T45" fmla="*/ 2147483647 h 419"/>
              <a:gd name="T46" fmla="*/ 2147483647 w 316"/>
              <a:gd name="T47" fmla="*/ 2147483647 h 419"/>
              <a:gd name="T48" fmla="*/ 2147483647 w 316"/>
              <a:gd name="T49" fmla="*/ 2147483647 h 419"/>
              <a:gd name="T50" fmla="*/ 2147483647 w 316"/>
              <a:gd name="T51" fmla="*/ 2147483647 h 419"/>
              <a:gd name="T52" fmla="*/ 2147483647 w 316"/>
              <a:gd name="T53" fmla="*/ 2147483647 h 419"/>
              <a:gd name="T54" fmla="*/ 2147483647 w 316"/>
              <a:gd name="T55" fmla="*/ 2147483647 h 419"/>
              <a:gd name="T56" fmla="*/ 2147483647 w 316"/>
              <a:gd name="T57" fmla="*/ 2147483647 h 419"/>
              <a:gd name="T58" fmla="*/ 2147483647 w 316"/>
              <a:gd name="T59" fmla="*/ 2147483647 h 419"/>
              <a:gd name="T60" fmla="*/ 2147483647 w 316"/>
              <a:gd name="T61" fmla="*/ 2147483647 h 419"/>
              <a:gd name="T62" fmla="*/ 2147483647 w 316"/>
              <a:gd name="T63" fmla="*/ 2147483647 h 419"/>
              <a:gd name="T64" fmla="*/ 2147483647 w 316"/>
              <a:gd name="T65" fmla="*/ 2147483647 h 419"/>
              <a:gd name="T66" fmla="*/ 2147483647 w 316"/>
              <a:gd name="T67" fmla="*/ 2147483647 h 419"/>
              <a:gd name="T68" fmla="*/ 0 w 316"/>
              <a:gd name="T69" fmla="*/ 2147483647 h 419"/>
              <a:gd name="T70" fmla="*/ 2147483647 w 316"/>
              <a:gd name="T71" fmla="*/ 2147483647 h 419"/>
              <a:gd name="T72" fmla="*/ 2147483647 w 316"/>
              <a:gd name="T73" fmla="*/ 2147483647 h 419"/>
              <a:gd name="T74" fmla="*/ 2147483647 w 316"/>
              <a:gd name="T75" fmla="*/ 2147483647 h 419"/>
              <a:gd name="T76" fmla="*/ 2147483647 w 316"/>
              <a:gd name="T77" fmla="*/ 2147483647 h 419"/>
              <a:gd name="T78" fmla="*/ 2147483647 w 316"/>
              <a:gd name="T79" fmla="*/ 2147483647 h 419"/>
              <a:gd name="T80" fmla="*/ 2147483647 w 316"/>
              <a:gd name="T81" fmla="*/ 2147483647 h 419"/>
              <a:gd name="T82" fmla="*/ 2147483647 w 316"/>
              <a:gd name="T83" fmla="*/ 2147483647 h 419"/>
              <a:gd name="T84" fmla="*/ 2147483647 w 316"/>
              <a:gd name="T85" fmla="*/ 2147483647 h 419"/>
              <a:gd name="T86" fmla="*/ 2147483647 w 316"/>
              <a:gd name="T87" fmla="*/ 2147483647 h 419"/>
              <a:gd name="T88" fmla="*/ 2147483647 w 316"/>
              <a:gd name="T89" fmla="*/ 2147483647 h 419"/>
              <a:gd name="T90" fmla="*/ 2147483647 w 316"/>
              <a:gd name="T91" fmla="*/ 2147483647 h 4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16" h="419">
                <a:moveTo>
                  <a:pt x="167" y="335"/>
                </a:moveTo>
                <a:lnTo>
                  <a:pt x="200" y="3"/>
                </a:lnTo>
                <a:lnTo>
                  <a:pt x="252" y="0"/>
                </a:lnTo>
                <a:lnTo>
                  <a:pt x="243" y="62"/>
                </a:lnTo>
                <a:lnTo>
                  <a:pt x="265" y="81"/>
                </a:lnTo>
                <a:lnTo>
                  <a:pt x="286" y="105"/>
                </a:lnTo>
                <a:lnTo>
                  <a:pt x="305" y="134"/>
                </a:lnTo>
                <a:lnTo>
                  <a:pt x="316" y="167"/>
                </a:lnTo>
                <a:lnTo>
                  <a:pt x="316" y="205"/>
                </a:lnTo>
                <a:lnTo>
                  <a:pt x="304" y="245"/>
                </a:lnTo>
                <a:lnTo>
                  <a:pt x="274" y="289"/>
                </a:lnTo>
                <a:lnTo>
                  <a:pt x="223" y="334"/>
                </a:lnTo>
                <a:lnTo>
                  <a:pt x="214" y="326"/>
                </a:lnTo>
                <a:lnTo>
                  <a:pt x="229" y="307"/>
                </a:lnTo>
                <a:lnTo>
                  <a:pt x="246" y="283"/>
                </a:lnTo>
                <a:lnTo>
                  <a:pt x="262" y="256"/>
                </a:lnTo>
                <a:lnTo>
                  <a:pt x="275" y="225"/>
                </a:lnTo>
                <a:lnTo>
                  <a:pt x="281" y="192"/>
                </a:lnTo>
                <a:lnTo>
                  <a:pt x="277" y="159"/>
                </a:lnTo>
                <a:lnTo>
                  <a:pt x="261" y="128"/>
                </a:lnTo>
                <a:lnTo>
                  <a:pt x="230" y="98"/>
                </a:lnTo>
                <a:lnTo>
                  <a:pt x="184" y="345"/>
                </a:lnTo>
                <a:lnTo>
                  <a:pt x="183" y="349"/>
                </a:lnTo>
                <a:lnTo>
                  <a:pt x="178" y="358"/>
                </a:lnTo>
                <a:lnTo>
                  <a:pt x="170" y="372"/>
                </a:lnTo>
                <a:lnTo>
                  <a:pt x="159" y="387"/>
                </a:lnTo>
                <a:lnTo>
                  <a:pt x="142" y="401"/>
                </a:lnTo>
                <a:lnTo>
                  <a:pt x="124" y="412"/>
                </a:lnTo>
                <a:lnTo>
                  <a:pt x="100" y="419"/>
                </a:lnTo>
                <a:lnTo>
                  <a:pt x="72" y="419"/>
                </a:lnTo>
                <a:lnTo>
                  <a:pt x="44" y="412"/>
                </a:lnTo>
                <a:lnTo>
                  <a:pt x="25" y="398"/>
                </a:lnTo>
                <a:lnTo>
                  <a:pt x="11" y="382"/>
                </a:lnTo>
                <a:lnTo>
                  <a:pt x="3" y="364"/>
                </a:lnTo>
                <a:lnTo>
                  <a:pt x="0" y="345"/>
                </a:lnTo>
                <a:lnTo>
                  <a:pt x="1" y="327"/>
                </a:lnTo>
                <a:lnTo>
                  <a:pt x="6" y="312"/>
                </a:lnTo>
                <a:lnTo>
                  <a:pt x="16" y="301"/>
                </a:lnTo>
                <a:lnTo>
                  <a:pt x="29" y="291"/>
                </a:lnTo>
                <a:lnTo>
                  <a:pt x="47" y="283"/>
                </a:lnTo>
                <a:lnTo>
                  <a:pt x="68" y="278"/>
                </a:lnTo>
                <a:lnTo>
                  <a:pt x="91" y="275"/>
                </a:lnTo>
                <a:lnTo>
                  <a:pt x="112" y="279"/>
                </a:lnTo>
                <a:lnTo>
                  <a:pt x="134" y="289"/>
                </a:lnTo>
                <a:lnTo>
                  <a:pt x="153" y="307"/>
                </a:lnTo>
                <a:lnTo>
                  <a:pt x="167" y="335"/>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5" name="Group 5"/>
          <p:cNvGrpSpPr/>
          <p:nvPr/>
        </p:nvGrpSpPr>
        <p:grpSpPr bwMode="auto">
          <a:xfrm>
            <a:off x="991870" y="3689033"/>
            <a:ext cx="195263" cy="369887"/>
            <a:chOff x="3890" y="144"/>
            <a:chExt cx="232" cy="441"/>
          </a:xfrm>
        </p:grpSpPr>
        <p:sp>
          <p:nvSpPr>
            <p:cNvPr id="6" name="Freeform 6"/>
            <p:cNvSpPr/>
            <p:nvPr/>
          </p:nvSpPr>
          <p:spPr bwMode="auto">
            <a:xfrm>
              <a:off x="3897" y="144"/>
              <a:ext cx="166" cy="157"/>
            </a:xfrm>
            <a:custGeom>
              <a:avLst/>
              <a:gdLst>
                <a:gd name="T0" fmla="*/ 0 w 101"/>
                <a:gd name="T1" fmla="*/ 0 h 96"/>
                <a:gd name="T2" fmla="*/ 1750 w 101"/>
                <a:gd name="T3" fmla="*/ 2175 h 96"/>
                <a:gd name="T4" fmla="*/ 3072 w 101"/>
                <a:gd name="T5" fmla="*/ 4694 h 96"/>
                <a:gd name="T6" fmla="*/ 5851 w 101"/>
                <a:gd name="T7" fmla="*/ 6448 h 96"/>
                <a:gd name="T8" fmla="*/ 8946 w 101"/>
                <a:gd name="T9" fmla="*/ 8040 h 96"/>
                <a:gd name="T10" fmla="*/ 11418 w 101"/>
                <a:gd name="T11" fmla="*/ 8800 h 96"/>
                <a:gd name="T12" fmla="*/ 13638 w 101"/>
                <a:gd name="T13" fmla="*/ 9209 h 96"/>
                <a:gd name="T14" fmla="*/ 15136 w 101"/>
                <a:gd name="T15" fmla="*/ 10292 h 96"/>
                <a:gd name="T16" fmla="*/ 17557 w 101"/>
                <a:gd name="T17" fmla="*/ 10545 h 96"/>
                <a:gd name="T18" fmla="*/ 19438 w 101"/>
                <a:gd name="T19" fmla="*/ 11360 h 96"/>
                <a:gd name="T20" fmla="*/ 20987 w 101"/>
                <a:gd name="T21" fmla="*/ 12076 h 96"/>
                <a:gd name="T22" fmla="*/ 22415 w 101"/>
                <a:gd name="T23" fmla="*/ 12742 h 96"/>
                <a:gd name="T24" fmla="*/ 24165 w 101"/>
                <a:gd name="T25" fmla="*/ 13700 h 96"/>
                <a:gd name="T26" fmla="*/ 28383 w 101"/>
                <a:gd name="T27" fmla="*/ 16189 h 96"/>
                <a:gd name="T28" fmla="*/ 31948 w 101"/>
                <a:gd name="T29" fmla="*/ 18578 h 96"/>
                <a:gd name="T30" fmla="*/ 34493 w 101"/>
                <a:gd name="T31" fmla="*/ 21910 h 96"/>
                <a:gd name="T32" fmla="*/ 36840 w 101"/>
                <a:gd name="T33" fmla="*/ 25373 h 96"/>
                <a:gd name="T34" fmla="*/ 37551 w 101"/>
                <a:gd name="T35" fmla="*/ 27784 h 96"/>
                <a:gd name="T36" fmla="*/ 38496 w 101"/>
                <a:gd name="T37" fmla="*/ 30383 h 96"/>
                <a:gd name="T38" fmla="*/ 38869 w 101"/>
                <a:gd name="T39" fmla="*/ 32906 h 96"/>
                <a:gd name="T40" fmla="*/ 39301 w 101"/>
                <a:gd name="T41" fmla="*/ 35168 h 96"/>
                <a:gd name="T42" fmla="*/ 38164 w 101"/>
                <a:gd name="T43" fmla="*/ 34079 h 96"/>
                <a:gd name="T44" fmla="*/ 37398 w 101"/>
                <a:gd name="T45" fmla="*/ 32697 h 96"/>
                <a:gd name="T46" fmla="*/ 36840 w 101"/>
                <a:gd name="T47" fmla="*/ 30676 h 96"/>
                <a:gd name="T48" fmla="*/ 35741 w 101"/>
                <a:gd name="T49" fmla="*/ 28850 h 96"/>
                <a:gd name="T50" fmla="*/ 34922 w 101"/>
                <a:gd name="T51" fmla="*/ 27527 h 96"/>
                <a:gd name="T52" fmla="*/ 33077 w 101"/>
                <a:gd name="T53" fmla="*/ 24631 h 96"/>
                <a:gd name="T54" fmla="*/ 30196 w 101"/>
                <a:gd name="T55" fmla="*/ 22405 h 96"/>
                <a:gd name="T56" fmla="*/ 27635 w 101"/>
                <a:gd name="T57" fmla="*/ 20121 h 96"/>
                <a:gd name="T58" fmla="*/ 24581 w 101"/>
                <a:gd name="T59" fmla="*/ 18578 h 96"/>
                <a:gd name="T60" fmla="*/ 22847 w 101"/>
                <a:gd name="T61" fmla="*/ 17641 h 96"/>
                <a:gd name="T62" fmla="*/ 20543 w 101"/>
                <a:gd name="T63" fmla="*/ 16832 h 96"/>
                <a:gd name="T64" fmla="*/ 18314 w 101"/>
                <a:gd name="T65" fmla="*/ 16590 h 96"/>
                <a:gd name="T66" fmla="*/ 16303 w 101"/>
                <a:gd name="T67" fmla="*/ 16189 h 96"/>
                <a:gd name="T68" fmla="*/ 13901 w 101"/>
                <a:gd name="T69" fmla="*/ 15558 h 96"/>
                <a:gd name="T70" fmla="*/ 11668 w 101"/>
                <a:gd name="T71" fmla="*/ 15061 h 96"/>
                <a:gd name="T72" fmla="*/ 8946 w 101"/>
                <a:gd name="T73" fmla="*/ 14488 h 96"/>
                <a:gd name="T74" fmla="*/ 6645 w 101"/>
                <a:gd name="T75" fmla="*/ 14488 h 96"/>
                <a:gd name="T76" fmla="*/ 0 w 101"/>
                <a:gd name="T77" fmla="*/ 0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1" h="96">
                  <a:moveTo>
                    <a:pt x="0" y="0"/>
                  </a:moveTo>
                  <a:lnTo>
                    <a:pt x="4" y="6"/>
                  </a:lnTo>
                  <a:lnTo>
                    <a:pt x="8" y="13"/>
                  </a:lnTo>
                  <a:lnTo>
                    <a:pt x="15" y="18"/>
                  </a:lnTo>
                  <a:lnTo>
                    <a:pt x="23" y="22"/>
                  </a:lnTo>
                  <a:lnTo>
                    <a:pt x="29" y="24"/>
                  </a:lnTo>
                  <a:lnTo>
                    <a:pt x="35" y="25"/>
                  </a:lnTo>
                  <a:lnTo>
                    <a:pt x="39" y="28"/>
                  </a:lnTo>
                  <a:lnTo>
                    <a:pt x="45" y="29"/>
                  </a:lnTo>
                  <a:lnTo>
                    <a:pt x="50" y="31"/>
                  </a:lnTo>
                  <a:lnTo>
                    <a:pt x="54" y="33"/>
                  </a:lnTo>
                  <a:lnTo>
                    <a:pt x="58" y="35"/>
                  </a:lnTo>
                  <a:lnTo>
                    <a:pt x="62" y="37"/>
                  </a:lnTo>
                  <a:lnTo>
                    <a:pt x="73" y="44"/>
                  </a:lnTo>
                  <a:lnTo>
                    <a:pt x="82" y="51"/>
                  </a:lnTo>
                  <a:lnTo>
                    <a:pt x="89" y="60"/>
                  </a:lnTo>
                  <a:lnTo>
                    <a:pt x="95" y="69"/>
                  </a:lnTo>
                  <a:lnTo>
                    <a:pt x="97" y="76"/>
                  </a:lnTo>
                  <a:lnTo>
                    <a:pt x="99" y="83"/>
                  </a:lnTo>
                  <a:lnTo>
                    <a:pt x="100" y="90"/>
                  </a:lnTo>
                  <a:lnTo>
                    <a:pt x="101" y="96"/>
                  </a:lnTo>
                  <a:lnTo>
                    <a:pt x="98" y="93"/>
                  </a:lnTo>
                  <a:lnTo>
                    <a:pt x="96" y="89"/>
                  </a:lnTo>
                  <a:lnTo>
                    <a:pt x="95" y="84"/>
                  </a:lnTo>
                  <a:lnTo>
                    <a:pt x="92" y="79"/>
                  </a:lnTo>
                  <a:lnTo>
                    <a:pt x="90" y="75"/>
                  </a:lnTo>
                  <a:lnTo>
                    <a:pt x="85" y="67"/>
                  </a:lnTo>
                  <a:lnTo>
                    <a:pt x="78" y="61"/>
                  </a:lnTo>
                  <a:lnTo>
                    <a:pt x="71" y="55"/>
                  </a:lnTo>
                  <a:lnTo>
                    <a:pt x="63" y="51"/>
                  </a:lnTo>
                  <a:lnTo>
                    <a:pt x="59" y="48"/>
                  </a:lnTo>
                  <a:lnTo>
                    <a:pt x="53" y="46"/>
                  </a:lnTo>
                  <a:lnTo>
                    <a:pt x="47" y="45"/>
                  </a:lnTo>
                  <a:lnTo>
                    <a:pt x="42" y="44"/>
                  </a:lnTo>
                  <a:lnTo>
                    <a:pt x="36" y="43"/>
                  </a:lnTo>
                  <a:lnTo>
                    <a:pt x="30" y="41"/>
                  </a:lnTo>
                  <a:lnTo>
                    <a:pt x="23" y="40"/>
                  </a:lnTo>
                  <a:lnTo>
                    <a:pt x="17" y="40"/>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 name="Freeform 7"/>
            <p:cNvSpPr/>
            <p:nvPr/>
          </p:nvSpPr>
          <p:spPr bwMode="auto">
            <a:xfrm>
              <a:off x="3926" y="209"/>
              <a:ext cx="163" cy="154"/>
            </a:xfrm>
            <a:custGeom>
              <a:avLst/>
              <a:gdLst>
                <a:gd name="T0" fmla="*/ 0 w 102"/>
                <a:gd name="T1" fmla="*/ 0 h 94"/>
                <a:gd name="T2" fmla="*/ 1114 w 102"/>
                <a:gd name="T3" fmla="*/ 1782 h 94"/>
                <a:gd name="T4" fmla="*/ 2280 w 102"/>
                <a:gd name="T5" fmla="*/ 3637 h 94"/>
                <a:gd name="T6" fmla="*/ 3783 w 102"/>
                <a:gd name="T7" fmla="*/ 5698 h 94"/>
                <a:gd name="T8" fmla="*/ 6400 w 102"/>
                <a:gd name="T9" fmla="*/ 7484 h 94"/>
                <a:gd name="T10" fmla="*/ 7827 w 102"/>
                <a:gd name="T11" fmla="*/ 8241 h 94"/>
                <a:gd name="T12" fmla="*/ 9305 w 102"/>
                <a:gd name="T13" fmla="*/ 8688 h 94"/>
                <a:gd name="T14" fmla="*/ 10544 w 102"/>
                <a:gd name="T15" fmla="*/ 9761 h 94"/>
                <a:gd name="T16" fmla="*/ 12161 w 102"/>
                <a:gd name="T17" fmla="*/ 10021 h 94"/>
                <a:gd name="T18" fmla="*/ 13609 w 102"/>
                <a:gd name="T19" fmla="*/ 10962 h 94"/>
                <a:gd name="T20" fmla="*/ 14766 w 102"/>
                <a:gd name="T21" fmla="*/ 11152 h 94"/>
                <a:gd name="T22" fmla="*/ 15790 w 102"/>
                <a:gd name="T23" fmla="*/ 12261 h 94"/>
                <a:gd name="T24" fmla="*/ 16850 w 102"/>
                <a:gd name="T25" fmla="*/ 12910 h 94"/>
                <a:gd name="T26" fmla="*/ 19988 w 102"/>
                <a:gd name="T27" fmla="*/ 15294 h 94"/>
                <a:gd name="T28" fmla="*/ 22389 w 102"/>
                <a:gd name="T29" fmla="*/ 18270 h 94"/>
                <a:gd name="T30" fmla="*/ 24669 w 102"/>
                <a:gd name="T31" fmla="*/ 21150 h 94"/>
                <a:gd name="T32" fmla="*/ 26380 w 102"/>
                <a:gd name="T33" fmla="*/ 25056 h 94"/>
                <a:gd name="T34" fmla="*/ 26927 w 102"/>
                <a:gd name="T35" fmla="*/ 27458 h 94"/>
                <a:gd name="T36" fmla="*/ 27379 w 102"/>
                <a:gd name="T37" fmla="*/ 29932 h 94"/>
                <a:gd name="T38" fmla="*/ 27951 w 102"/>
                <a:gd name="T39" fmla="*/ 32538 h 94"/>
                <a:gd name="T40" fmla="*/ 28212 w 102"/>
                <a:gd name="T41" fmla="*/ 35133 h 94"/>
                <a:gd name="T42" fmla="*/ 26927 w 102"/>
                <a:gd name="T43" fmla="*/ 33985 h 94"/>
                <a:gd name="T44" fmla="*/ 26615 w 102"/>
                <a:gd name="T45" fmla="*/ 32538 h 94"/>
                <a:gd name="T46" fmla="*/ 26117 w 102"/>
                <a:gd name="T47" fmla="*/ 30327 h 94"/>
                <a:gd name="T48" fmla="*/ 25813 w 102"/>
                <a:gd name="T49" fmla="*/ 28534 h 94"/>
                <a:gd name="T50" fmla="*/ 25009 w 102"/>
                <a:gd name="T51" fmla="*/ 26896 h 94"/>
                <a:gd name="T52" fmla="*/ 23763 w 102"/>
                <a:gd name="T53" fmla="*/ 23968 h 94"/>
                <a:gd name="T54" fmla="*/ 21813 w 102"/>
                <a:gd name="T55" fmla="*/ 21727 h 94"/>
                <a:gd name="T56" fmla="*/ 19988 w 102"/>
                <a:gd name="T57" fmla="*/ 19861 h 94"/>
                <a:gd name="T58" fmla="*/ 17654 w 102"/>
                <a:gd name="T59" fmla="*/ 18270 h 94"/>
                <a:gd name="T60" fmla="*/ 16153 w 102"/>
                <a:gd name="T61" fmla="*/ 17174 h 94"/>
                <a:gd name="T62" fmla="*/ 14766 w 102"/>
                <a:gd name="T63" fmla="*/ 16417 h 94"/>
                <a:gd name="T64" fmla="*/ 12858 w 102"/>
                <a:gd name="T65" fmla="*/ 15991 h 94"/>
                <a:gd name="T66" fmla="*/ 11394 w 102"/>
                <a:gd name="T67" fmla="*/ 15294 h 94"/>
                <a:gd name="T68" fmla="*/ 9660 w 102"/>
                <a:gd name="T69" fmla="*/ 14630 h 94"/>
                <a:gd name="T70" fmla="*/ 8046 w 102"/>
                <a:gd name="T71" fmla="*/ 14630 h 94"/>
                <a:gd name="T72" fmla="*/ 6400 w 102"/>
                <a:gd name="T73" fmla="*/ 14234 h 94"/>
                <a:gd name="T74" fmla="*/ 5035 w 102"/>
                <a:gd name="T75" fmla="*/ 13962 h 94"/>
                <a:gd name="T76" fmla="*/ 0 w 102"/>
                <a:gd name="T77" fmla="*/ 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2" h="94">
                  <a:moveTo>
                    <a:pt x="0" y="0"/>
                  </a:moveTo>
                  <a:lnTo>
                    <a:pt x="4" y="5"/>
                  </a:lnTo>
                  <a:lnTo>
                    <a:pt x="8" y="10"/>
                  </a:lnTo>
                  <a:lnTo>
                    <a:pt x="14" y="15"/>
                  </a:lnTo>
                  <a:lnTo>
                    <a:pt x="23" y="20"/>
                  </a:lnTo>
                  <a:lnTo>
                    <a:pt x="28" y="22"/>
                  </a:lnTo>
                  <a:lnTo>
                    <a:pt x="34" y="23"/>
                  </a:lnTo>
                  <a:lnTo>
                    <a:pt x="38" y="26"/>
                  </a:lnTo>
                  <a:lnTo>
                    <a:pt x="44" y="27"/>
                  </a:lnTo>
                  <a:lnTo>
                    <a:pt x="49" y="29"/>
                  </a:lnTo>
                  <a:lnTo>
                    <a:pt x="53" y="30"/>
                  </a:lnTo>
                  <a:lnTo>
                    <a:pt x="57" y="33"/>
                  </a:lnTo>
                  <a:lnTo>
                    <a:pt x="61" y="35"/>
                  </a:lnTo>
                  <a:lnTo>
                    <a:pt x="72" y="41"/>
                  </a:lnTo>
                  <a:lnTo>
                    <a:pt x="81" y="49"/>
                  </a:lnTo>
                  <a:lnTo>
                    <a:pt x="89" y="57"/>
                  </a:lnTo>
                  <a:lnTo>
                    <a:pt x="95" y="67"/>
                  </a:lnTo>
                  <a:lnTo>
                    <a:pt x="97" y="73"/>
                  </a:lnTo>
                  <a:lnTo>
                    <a:pt x="99" y="80"/>
                  </a:lnTo>
                  <a:lnTo>
                    <a:pt x="101" y="87"/>
                  </a:lnTo>
                  <a:lnTo>
                    <a:pt x="102" y="94"/>
                  </a:lnTo>
                  <a:lnTo>
                    <a:pt x="97" y="91"/>
                  </a:lnTo>
                  <a:lnTo>
                    <a:pt x="96" y="87"/>
                  </a:lnTo>
                  <a:lnTo>
                    <a:pt x="94" y="81"/>
                  </a:lnTo>
                  <a:lnTo>
                    <a:pt x="93" y="76"/>
                  </a:lnTo>
                  <a:lnTo>
                    <a:pt x="90" y="72"/>
                  </a:lnTo>
                  <a:lnTo>
                    <a:pt x="86" y="64"/>
                  </a:lnTo>
                  <a:lnTo>
                    <a:pt x="79" y="58"/>
                  </a:lnTo>
                  <a:lnTo>
                    <a:pt x="72" y="53"/>
                  </a:lnTo>
                  <a:lnTo>
                    <a:pt x="64" y="49"/>
                  </a:lnTo>
                  <a:lnTo>
                    <a:pt x="58" y="46"/>
                  </a:lnTo>
                  <a:lnTo>
                    <a:pt x="53" y="44"/>
                  </a:lnTo>
                  <a:lnTo>
                    <a:pt x="46" y="43"/>
                  </a:lnTo>
                  <a:lnTo>
                    <a:pt x="41" y="41"/>
                  </a:lnTo>
                  <a:lnTo>
                    <a:pt x="35" y="39"/>
                  </a:lnTo>
                  <a:lnTo>
                    <a:pt x="29" y="39"/>
                  </a:lnTo>
                  <a:lnTo>
                    <a:pt x="23" y="38"/>
                  </a:lnTo>
                  <a:lnTo>
                    <a:pt x="18" y="37"/>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 name="Freeform 8"/>
            <p:cNvSpPr/>
            <p:nvPr/>
          </p:nvSpPr>
          <p:spPr bwMode="auto">
            <a:xfrm>
              <a:off x="3952" y="271"/>
              <a:ext cx="170" cy="183"/>
            </a:xfrm>
            <a:custGeom>
              <a:avLst/>
              <a:gdLst>
                <a:gd name="T0" fmla="*/ 0 w 103"/>
                <a:gd name="T1" fmla="*/ 0 h 113"/>
                <a:gd name="T2" fmla="*/ 1804 w 103"/>
                <a:gd name="T3" fmla="*/ 2214 h 113"/>
                <a:gd name="T4" fmla="*/ 4573 w 103"/>
                <a:gd name="T5" fmla="*/ 4581 h 113"/>
                <a:gd name="T6" fmla="*/ 7643 w 103"/>
                <a:gd name="T7" fmla="*/ 6803 h 113"/>
                <a:gd name="T8" fmla="*/ 11073 w 103"/>
                <a:gd name="T9" fmla="*/ 7798 h 113"/>
                <a:gd name="T10" fmla="*/ 13384 w 103"/>
                <a:gd name="T11" fmla="*/ 8790 h 113"/>
                <a:gd name="T12" fmla="*/ 15642 w 103"/>
                <a:gd name="T13" fmla="*/ 9025 h 113"/>
                <a:gd name="T14" fmla="*/ 17589 w 103"/>
                <a:gd name="T15" fmla="*/ 9793 h 113"/>
                <a:gd name="T16" fmla="*/ 20098 w 103"/>
                <a:gd name="T17" fmla="*/ 10407 h 113"/>
                <a:gd name="T18" fmla="*/ 22521 w 103"/>
                <a:gd name="T19" fmla="*/ 11017 h 113"/>
                <a:gd name="T20" fmla="*/ 25132 w 103"/>
                <a:gd name="T21" fmla="*/ 11638 h 113"/>
                <a:gd name="T22" fmla="*/ 26982 w 103"/>
                <a:gd name="T23" fmla="*/ 12395 h 113"/>
                <a:gd name="T24" fmla="*/ 29030 w 103"/>
                <a:gd name="T25" fmla="*/ 13014 h 113"/>
                <a:gd name="T26" fmla="*/ 32686 w 103"/>
                <a:gd name="T27" fmla="*/ 14857 h 113"/>
                <a:gd name="T28" fmla="*/ 35740 w 103"/>
                <a:gd name="T29" fmla="*/ 16854 h 113"/>
                <a:gd name="T30" fmla="*/ 37601 w 103"/>
                <a:gd name="T31" fmla="*/ 19225 h 113"/>
                <a:gd name="T32" fmla="*/ 39130 w 103"/>
                <a:gd name="T33" fmla="*/ 22065 h 113"/>
                <a:gd name="T34" fmla="*/ 41480 w 103"/>
                <a:gd name="T35" fmla="*/ 26214 h 113"/>
                <a:gd name="T36" fmla="*/ 42175 w 103"/>
                <a:gd name="T37" fmla="*/ 29272 h 113"/>
                <a:gd name="T38" fmla="*/ 42175 w 103"/>
                <a:gd name="T39" fmla="*/ 32508 h 113"/>
                <a:gd name="T40" fmla="*/ 41498 w 103"/>
                <a:gd name="T41" fmla="*/ 36257 h 113"/>
                <a:gd name="T42" fmla="*/ 40371 w 103"/>
                <a:gd name="T43" fmla="*/ 36723 h 113"/>
                <a:gd name="T44" fmla="*/ 40371 w 103"/>
                <a:gd name="T45" fmla="*/ 34132 h 113"/>
                <a:gd name="T46" fmla="*/ 40371 w 103"/>
                <a:gd name="T47" fmla="*/ 30901 h 113"/>
                <a:gd name="T48" fmla="*/ 39130 w 103"/>
                <a:gd name="T49" fmla="*/ 27295 h 113"/>
                <a:gd name="T50" fmla="*/ 38001 w 103"/>
                <a:gd name="T51" fmla="*/ 24284 h 113"/>
                <a:gd name="T52" fmla="*/ 36459 w 103"/>
                <a:gd name="T53" fmla="*/ 21989 h 113"/>
                <a:gd name="T54" fmla="*/ 35078 w 103"/>
                <a:gd name="T55" fmla="*/ 19840 h 113"/>
                <a:gd name="T56" fmla="*/ 32686 w 103"/>
                <a:gd name="T57" fmla="*/ 18467 h 113"/>
                <a:gd name="T58" fmla="*/ 29733 w 103"/>
                <a:gd name="T59" fmla="*/ 16854 h 113"/>
                <a:gd name="T60" fmla="*/ 27695 w 103"/>
                <a:gd name="T61" fmla="*/ 16221 h 113"/>
                <a:gd name="T62" fmla="*/ 25143 w 103"/>
                <a:gd name="T63" fmla="*/ 15229 h 113"/>
                <a:gd name="T64" fmla="*/ 22090 w 103"/>
                <a:gd name="T65" fmla="*/ 14857 h 113"/>
                <a:gd name="T66" fmla="*/ 18717 w 103"/>
                <a:gd name="T67" fmla="*/ 14235 h 113"/>
                <a:gd name="T68" fmla="*/ 15642 w 103"/>
                <a:gd name="T69" fmla="*/ 14002 h 113"/>
                <a:gd name="T70" fmla="*/ 12458 w 103"/>
                <a:gd name="T71" fmla="*/ 13014 h 113"/>
                <a:gd name="T72" fmla="*/ 9477 w 103"/>
                <a:gd name="T73" fmla="*/ 12629 h 113"/>
                <a:gd name="T74" fmla="*/ 6457 w 103"/>
                <a:gd name="T75" fmla="*/ 12395 h 113"/>
                <a:gd name="T76" fmla="*/ 0 w 103"/>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113">
                  <a:moveTo>
                    <a:pt x="0" y="0"/>
                  </a:moveTo>
                  <a:lnTo>
                    <a:pt x="4" y="7"/>
                  </a:lnTo>
                  <a:lnTo>
                    <a:pt x="11" y="14"/>
                  </a:lnTo>
                  <a:lnTo>
                    <a:pt x="19" y="21"/>
                  </a:lnTo>
                  <a:lnTo>
                    <a:pt x="27" y="24"/>
                  </a:lnTo>
                  <a:lnTo>
                    <a:pt x="33" y="27"/>
                  </a:lnTo>
                  <a:lnTo>
                    <a:pt x="38" y="28"/>
                  </a:lnTo>
                  <a:lnTo>
                    <a:pt x="43" y="30"/>
                  </a:lnTo>
                  <a:lnTo>
                    <a:pt x="49" y="32"/>
                  </a:lnTo>
                  <a:lnTo>
                    <a:pt x="55" y="34"/>
                  </a:lnTo>
                  <a:lnTo>
                    <a:pt x="61" y="36"/>
                  </a:lnTo>
                  <a:lnTo>
                    <a:pt x="66" y="38"/>
                  </a:lnTo>
                  <a:lnTo>
                    <a:pt x="71" y="40"/>
                  </a:lnTo>
                  <a:lnTo>
                    <a:pt x="80" y="46"/>
                  </a:lnTo>
                  <a:lnTo>
                    <a:pt x="87" y="52"/>
                  </a:lnTo>
                  <a:lnTo>
                    <a:pt x="92" y="59"/>
                  </a:lnTo>
                  <a:lnTo>
                    <a:pt x="96" y="68"/>
                  </a:lnTo>
                  <a:lnTo>
                    <a:pt x="101" y="80"/>
                  </a:lnTo>
                  <a:lnTo>
                    <a:pt x="103" y="90"/>
                  </a:lnTo>
                  <a:lnTo>
                    <a:pt x="103" y="100"/>
                  </a:lnTo>
                  <a:lnTo>
                    <a:pt x="102" y="111"/>
                  </a:lnTo>
                  <a:lnTo>
                    <a:pt x="99" y="113"/>
                  </a:lnTo>
                  <a:lnTo>
                    <a:pt x="99" y="105"/>
                  </a:lnTo>
                  <a:lnTo>
                    <a:pt x="99" y="95"/>
                  </a:lnTo>
                  <a:lnTo>
                    <a:pt x="96" y="84"/>
                  </a:lnTo>
                  <a:lnTo>
                    <a:pt x="93" y="75"/>
                  </a:lnTo>
                  <a:lnTo>
                    <a:pt x="89" y="67"/>
                  </a:lnTo>
                  <a:lnTo>
                    <a:pt x="86" y="61"/>
                  </a:lnTo>
                  <a:lnTo>
                    <a:pt x="80" y="57"/>
                  </a:lnTo>
                  <a:lnTo>
                    <a:pt x="73" y="52"/>
                  </a:lnTo>
                  <a:lnTo>
                    <a:pt x="68" y="50"/>
                  </a:lnTo>
                  <a:lnTo>
                    <a:pt x="62" y="47"/>
                  </a:lnTo>
                  <a:lnTo>
                    <a:pt x="54" y="46"/>
                  </a:lnTo>
                  <a:lnTo>
                    <a:pt x="46" y="44"/>
                  </a:lnTo>
                  <a:lnTo>
                    <a:pt x="38" y="43"/>
                  </a:lnTo>
                  <a:lnTo>
                    <a:pt x="30" y="40"/>
                  </a:lnTo>
                  <a:lnTo>
                    <a:pt x="23" y="39"/>
                  </a:lnTo>
                  <a:lnTo>
                    <a:pt x="16" y="38"/>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 name="Freeform 9"/>
            <p:cNvSpPr/>
            <p:nvPr/>
          </p:nvSpPr>
          <p:spPr bwMode="auto">
            <a:xfrm>
              <a:off x="3890" y="144"/>
              <a:ext cx="164" cy="441"/>
            </a:xfrm>
            <a:custGeom>
              <a:avLst/>
              <a:gdLst>
                <a:gd name="T0" fmla="*/ 16760 w 102"/>
                <a:gd name="T1" fmla="*/ 43470 h 269"/>
                <a:gd name="T2" fmla="*/ 29895 w 102"/>
                <a:gd name="T3" fmla="*/ 80041 h 269"/>
                <a:gd name="T4" fmla="*/ 30477 w 102"/>
                <a:gd name="T5" fmla="*/ 83070 h 269"/>
                <a:gd name="T6" fmla="*/ 30477 w 102"/>
                <a:gd name="T7" fmla="*/ 86008 h 269"/>
                <a:gd name="T8" fmla="*/ 29895 w 102"/>
                <a:gd name="T9" fmla="*/ 88864 h 269"/>
                <a:gd name="T10" fmla="*/ 28653 w 102"/>
                <a:gd name="T11" fmla="*/ 91477 h 269"/>
                <a:gd name="T12" fmla="*/ 27168 w 102"/>
                <a:gd name="T13" fmla="*/ 94274 h 269"/>
                <a:gd name="T14" fmla="*/ 25637 w 102"/>
                <a:gd name="T15" fmla="*/ 96728 h 269"/>
                <a:gd name="T16" fmla="*/ 23531 w 102"/>
                <a:gd name="T17" fmla="*/ 98895 h 269"/>
                <a:gd name="T18" fmla="*/ 21606 w 102"/>
                <a:gd name="T19" fmla="*/ 100217 h 269"/>
                <a:gd name="T20" fmla="*/ 20117 w 102"/>
                <a:gd name="T21" fmla="*/ 100932 h 269"/>
                <a:gd name="T22" fmla="*/ 18649 w 102"/>
                <a:gd name="T23" fmla="*/ 100932 h 269"/>
                <a:gd name="T24" fmla="*/ 17275 w 102"/>
                <a:gd name="T25" fmla="*/ 101381 h 269"/>
                <a:gd name="T26" fmla="*/ 16315 w 102"/>
                <a:gd name="T27" fmla="*/ 100932 h 269"/>
                <a:gd name="T28" fmla="*/ 14865 w 102"/>
                <a:gd name="T29" fmla="*/ 100712 h 269"/>
                <a:gd name="T30" fmla="*/ 14070 w 102"/>
                <a:gd name="T31" fmla="*/ 99809 h 269"/>
                <a:gd name="T32" fmla="*/ 13151 w 102"/>
                <a:gd name="T33" fmla="*/ 98468 h 269"/>
                <a:gd name="T34" fmla="*/ 12567 w 102"/>
                <a:gd name="T35" fmla="*/ 97164 h 269"/>
                <a:gd name="T36" fmla="*/ 11917 w 102"/>
                <a:gd name="T37" fmla="*/ 94571 h 269"/>
                <a:gd name="T38" fmla="*/ 11917 w 102"/>
                <a:gd name="T39" fmla="*/ 91477 h 269"/>
                <a:gd name="T40" fmla="*/ 12567 w 102"/>
                <a:gd name="T41" fmla="*/ 88452 h 269"/>
                <a:gd name="T42" fmla="*/ 13438 w 102"/>
                <a:gd name="T43" fmla="*/ 85526 h 269"/>
                <a:gd name="T44" fmla="*/ 14865 w 102"/>
                <a:gd name="T45" fmla="*/ 82672 h 269"/>
                <a:gd name="T46" fmla="*/ 16315 w 102"/>
                <a:gd name="T47" fmla="*/ 80246 h 269"/>
                <a:gd name="T48" fmla="*/ 18593 w 102"/>
                <a:gd name="T49" fmla="*/ 78006 h 269"/>
                <a:gd name="T50" fmla="*/ 20117 w 102"/>
                <a:gd name="T51" fmla="*/ 76800 h 269"/>
                <a:gd name="T52" fmla="*/ 21691 w 102"/>
                <a:gd name="T53" fmla="*/ 75875 h 269"/>
                <a:gd name="T54" fmla="*/ 23531 w 102"/>
                <a:gd name="T55" fmla="*/ 75455 h 269"/>
                <a:gd name="T56" fmla="*/ 24693 w 102"/>
                <a:gd name="T57" fmla="*/ 75455 h 269"/>
                <a:gd name="T58" fmla="*/ 26232 w 102"/>
                <a:gd name="T59" fmla="*/ 75455 h 269"/>
                <a:gd name="T60" fmla="*/ 0 w 102"/>
                <a:gd name="T61" fmla="*/ 667 h 269"/>
                <a:gd name="T62" fmla="*/ 1518 w 102"/>
                <a:gd name="T63" fmla="*/ 0 h 269"/>
                <a:gd name="T64" fmla="*/ 6483 w 102"/>
                <a:gd name="T65" fmla="*/ 15127 h 269"/>
                <a:gd name="T66" fmla="*/ 11917 w 102"/>
                <a:gd name="T67" fmla="*/ 29024 h 269"/>
                <a:gd name="T68" fmla="*/ 16760 w 102"/>
                <a:gd name="T69" fmla="*/ 4347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2" h="269">
                  <a:moveTo>
                    <a:pt x="56" y="115"/>
                  </a:moveTo>
                  <a:lnTo>
                    <a:pt x="100" y="212"/>
                  </a:lnTo>
                  <a:lnTo>
                    <a:pt x="102" y="220"/>
                  </a:lnTo>
                  <a:lnTo>
                    <a:pt x="102" y="228"/>
                  </a:lnTo>
                  <a:lnTo>
                    <a:pt x="100" y="236"/>
                  </a:lnTo>
                  <a:lnTo>
                    <a:pt x="96" y="243"/>
                  </a:lnTo>
                  <a:lnTo>
                    <a:pt x="91" y="250"/>
                  </a:lnTo>
                  <a:lnTo>
                    <a:pt x="86" y="257"/>
                  </a:lnTo>
                  <a:lnTo>
                    <a:pt x="79" y="262"/>
                  </a:lnTo>
                  <a:lnTo>
                    <a:pt x="72" y="266"/>
                  </a:lnTo>
                  <a:lnTo>
                    <a:pt x="67" y="268"/>
                  </a:lnTo>
                  <a:lnTo>
                    <a:pt x="63" y="268"/>
                  </a:lnTo>
                  <a:lnTo>
                    <a:pt x="58" y="269"/>
                  </a:lnTo>
                  <a:lnTo>
                    <a:pt x="55" y="268"/>
                  </a:lnTo>
                  <a:lnTo>
                    <a:pt x="50" y="267"/>
                  </a:lnTo>
                  <a:lnTo>
                    <a:pt x="47" y="265"/>
                  </a:lnTo>
                  <a:lnTo>
                    <a:pt x="44" y="261"/>
                  </a:lnTo>
                  <a:lnTo>
                    <a:pt x="42" y="258"/>
                  </a:lnTo>
                  <a:lnTo>
                    <a:pt x="40" y="251"/>
                  </a:lnTo>
                  <a:lnTo>
                    <a:pt x="40" y="243"/>
                  </a:lnTo>
                  <a:lnTo>
                    <a:pt x="42" y="235"/>
                  </a:lnTo>
                  <a:lnTo>
                    <a:pt x="45" y="227"/>
                  </a:lnTo>
                  <a:lnTo>
                    <a:pt x="50" y="219"/>
                  </a:lnTo>
                  <a:lnTo>
                    <a:pt x="55" y="213"/>
                  </a:lnTo>
                  <a:lnTo>
                    <a:pt x="62" y="207"/>
                  </a:lnTo>
                  <a:lnTo>
                    <a:pt x="67" y="204"/>
                  </a:lnTo>
                  <a:lnTo>
                    <a:pt x="73" y="201"/>
                  </a:lnTo>
                  <a:lnTo>
                    <a:pt x="79" y="200"/>
                  </a:lnTo>
                  <a:lnTo>
                    <a:pt x="83" y="200"/>
                  </a:lnTo>
                  <a:lnTo>
                    <a:pt x="88" y="200"/>
                  </a:lnTo>
                  <a:lnTo>
                    <a:pt x="0" y="2"/>
                  </a:lnTo>
                  <a:lnTo>
                    <a:pt x="5" y="0"/>
                  </a:lnTo>
                  <a:lnTo>
                    <a:pt x="22" y="40"/>
                  </a:lnTo>
                  <a:lnTo>
                    <a:pt x="40" y="77"/>
                  </a:lnTo>
                  <a:lnTo>
                    <a:pt x="56" y="115"/>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5"/>
          <p:cNvGrpSpPr/>
          <p:nvPr/>
        </p:nvGrpSpPr>
        <p:grpSpPr bwMode="auto">
          <a:xfrm>
            <a:off x="7261860" y="4687253"/>
            <a:ext cx="195263" cy="369887"/>
            <a:chOff x="3890" y="144"/>
            <a:chExt cx="232" cy="441"/>
          </a:xfrm>
        </p:grpSpPr>
        <p:sp>
          <p:nvSpPr>
            <p:cNvPr id="12" name="Freeform 6"/>
            <p:cNvSpPr/>
            <p:nvPr/>
          </p:nvSpPr>
          <p:spPr bwMode="auto">
            <a:xfrm>
              <a:off x="3897" y="144"/>
              <a:ext cx="166" cy="157"/>
            </a:xfrm>
            <a:custGeom>
              <a:avLst/>
              <a:gdLst>
                <a:gd name="T0" fmla="*/ 0 w 101"/>
                <a:gd name="T1" fmla="*/ 0 h 96"/>
                <a:gd name="T2" fmla="*/ 1750 w 101"/>
                <a:gd name="T3" fmla="*/ 2175 h 96"/>
                <a:gd name="T4" fmla="*/ 3072 w 101"/>
                <a:gd name="T5" fmla="*/ 4694 h 96"/>
                <a:gd name="T6" fmla="*/ 5851 w 101"/>
                <a:gd name="T7" fmla="*/ 6448 h 96"/>
                <a:gd name="T8" fmla="*/ 8946 w 101"/>
                <a:gd name="T9" fmla="*/ 8040 h 96"/>
                <a:gd name="T10" fmla="*/ 11418 w 101"/>
                <a:gd name="T11" fmla="*/ 8800 h 96"/>
                <a:gd name="T12" fmla="*/ 13638 w 101"/>
                <a:gd name="T13" fmla="*/ 9209 h 96"/>
                <a:gd name="T14" fmla="*/ 15136 w 101"/>
                <a:gd name="T15" fmla="*/ 10292 h 96"/>
                <a:gd name="T16" fmla="*/ 17557 w 101"/>
                <a:gd name="T17" fmla="*/ 10545 h 96"/>
                <a:gd name="T18" fmla="*/ 19438 w 101"/>
                <a:gd name="T19" fmla="*/ 11360 h 96"/>
                <a:gd name="T20" fmla="*/ 20987 w 101"/>
                <a:gd name="T21" fmla="*/ 12076 h 96"/>
                <a:gd name="T22" fmla="*/ 22415 w 101"/>
                <a:gd name="T23" fmla="*/ 12742 h 96"/>
                <a:gd name="T24" fmla="*/ 24165 w 101"/>
                <a:gd name="T25" fmla="*/ 13700 h 96"/>
                <a:gd name="T26" fmla="*/ 28383 w 101"/>
                <a:gd name="T27" fmla="*/ 16189 h 96"/>
                <a:gd name="T28" fmla="*/ 31948 w 101"/>
                <a:gd name="T29" fmla="*/ 18578 h 96"/>
                <a:gd name="T30" fmla="*/ 34493 w 101"/>
                <a:gd name="T31" fmla="*/ 21910 h 96"/>
                <a:gd name="T32" fmla="*/ 36840 w 101"/>
                <a:gd name="T33" fmla="*/ 25373 h 96"/>
                <a:gd name="T34" fmla="*/ 37551 w 101"/>
                <a:gd name="T35" fmla="*/ 27784 h 96"/>
                <a:gd name="T36" fmla="*/ 38496 w 101"/>
                <a:gd name="T37" fmla="*/ 30383 h 96"/>
                <a:gd name="T38" fmla="*/ 38869 w 101"/>
                <a:gd name="T39" fmla="*/ 32906 h 96"/>
                <a:gd name="T40" fmla="*/ 39301 w 101"/>
                <a:gd name="T41" fmla="*/ 35168 h 96"/>
                <a:gd name="T42" fmla="*/ 38164 w 101"/>
                <a:gd name="T43" fmla="*/ 34079 h 96"/>
                <a:gd name="T44" fmla="*/ 37398 w 101"/>
                <a:gd name="T45" fmla="*/ 32697 h 96"/>
                <a:gd name="T46" fmla="*/ 36840 w 101"/>
                <a:gd name="T47" fmla="*/ 30676 h 96"/>
                <a:gd name="T48" fmla="*/ 35741 w 101"/>
                <a:gd name="T49" fmla="*/ 28850 h 96"/>
                <a:gd name="T50" fmla="*/ 34922 w 101"/>
                <a:gd name="T51" fmla="*/ 27527 h 96"/>
                <a:gd name="T52" fmla="*/ 33077 w 101"/>
                <a:gd name="T53" fmla="*/ 24631 h 96"/>
                <a:gd name="T54" fmla="*/ 30196 w 101"/>
                <a:gd name="T55" fmla="*/ 22405 h 96"/>
                <a:gd name="T56" fmla="*/ 27635 w 101"/>
                <a:gd name="T57" fmla="*/ 20121 h 96"/>
                <a:gd name="T58" fmla="*/ 24581 w 101"/>
                <a:gd name="T59" fmla="*/ 18578 h 96"/>
                <a:gd name="T60" fmla="*/ 22847 w 101"/>
                <a:gd name="T61" fmla="*/ 17641 h 96"/>
                <a:gd name="T62" fmla="*/ 20543 w 101"/>
                <a:gd name="T63" fmla="*/ 16832 h 96"/>
                <a:gd name="T64" fmla="*/ 18314 w 101"/>
                <a:gd name="T65" fmla="*/ 16590 h 96"/>
                <a:gd name="T66" fmla="*/ 16303 w 101"/>
                <a:gd name="T67" fmla="*/ 16189 h 96"/>
                <a:gd name="T68" fmla="*/ 13901 w 101"/>
                <a:gd name="T69" fmla="*/ 15558 h 96"/>
                <a:gd name="T70" fmla="*/ 11668 w 101"/>
                <a:gd name="T71" fmla="*/ 15061 h 96"/>
                <a:gd name="T72" fmla="*/ 8946 w 101"/>
                <a:gd name="T73" fmla="*/ 14488 h 96"/>
                <a:gd name="T74" fmla="*/ 6645 w 101"/>
                <a:gd name="T75" fmla="*/ 14488 h 96"/>
                <a:gd name="T76" fmla="*/ 0 w 101"/>
                <a:gd name="T77" fmla="*/ 0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1" h="96">
                  <a:moveTo>
                    <a:pt x="0" y="0"/>
                  </a:moveTo>
                  <a:lnTo>
                    <a:pt x="4" y="6"/>
                  </a:lnTo>
                  <a:lnTo>
                    <a:pt x="8" y="13"/>
                  </a:lnTo>
                  <a:lnTo>
                    <a:pt x="15" y="18"/>
                  </a:lnTo>
                  <a:lnTo>
                    <a:pt x="23" y="22"/>
                  </a:lnTo>
                  <a:lnTo>
                    <a:pt x="29" y="24"/>
                  </a:lnTo>
                  <a:lnTo>
                    <a:pt x="35" y="25"/>
                  </a:lnTo>
                  <a:lnTo>
                    <a:pt x="39" y="28"/>
                  </a:lnTo>
                  <a:lnTo>
                    <a:pt x="45" y="29"/>
                  </a:lnTo>
                  <a:lnTo>
                    <a:pt x="50" y="31"/>
                  </a:lnTo>
                  <a:lnTo>
                    <a:pt x="54" y="33"/>
                  </a:lnTo>
                  <a:lnTo>
                    <a:pt x="58" y="35"/>
                  </a:lnTo>
                  <a:lnTo>
                    <a:pt x="62" y="37"/>
                  </a:lnTo>
                  <a:lnTo>
                    <a:pt x="73" y="44"/>
                  </a:lnTo>
                  <a:lnTo>
                    <a:pt x="82" y="51"/>
                  </a:lnTo>
                  <a:lnTo>
                    <a:pt x="89" y="60"/>
                  </a:lnTo>
                  <a:lnTo>
                    <a:pt x="95" y="69"/>
                  </a:lnTo>
                  <a:lnTo>
                    <a:pt x="97" y="76"/>
                  </a:lnTo>
                  <a:lnTo>
                    <a:pt x="99" y="83"/>
                  </a:lnTo>
                  <a:lnTo>
                    <a:pt x="100" y="90"/>
                  </a:lnTo>
                  <a:lnTo>
                    <a:pt x="101" y="96"/>
                  </a:lnTo>
                  <a:lnTo>
                    <a:pt x="98" y="93"/>
                  </a:lnTo>
                  <a:lnTo>
                    <a:pt x="96" y="89"/>
                  </a:lnTo>
                  <a:lnTo>
                    <a:pt x="95" y="84"/>
                  </a:lnTo>
                  <a:lnTo>
                    <a:pt x="92" y="79"/>
                  </a:lnTo>
                  <a:lnTo>
                    <a:pt x="90" y="75"/>
                  </a:lnTo>
                  <a:lnTo>
                    <a:pt x="85" y="67"/>
                  </a:lnTo>
                  <a:lnTo>
                    <a:pt x="78" y="61"/>
                  </a:lnTo>
                  <a:lnTo>
                    <a:pt x="71" y="55"/>
                  </a:lnTo>
                  <a:lnTo>
                    <a:pt x="63" y="51"/>
                  </a:lnTo>
                  <a:lnTo>
                    <a:pt x="59" y="48"/>
                  </a:lnTo>
                  <a:lnTo>
                    <a:pt x="53" y="46"/>
                  </a:lnTo>
                  <a:lnTo>
                    <a:pt x="47" y="45"/>
                  </a:lnTo>
                  <a:lnTo>
                    <a:pt x="42" y="44"/>
                  </a:lnTo>
                  <a:lnTo>
                    <a:pt x="36" y="43"/>
                  </a:lnTo>
                  <a:lnTo>
                    <a:pt x="30" y="41"/>
                  </a:lnTo>
                  <a:lnTo>
                    <a:pt x="23" y="40"/>
                  </a:lnTo>
                  <a:lnTo>
                    <a:pt x="17" y="40"/>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 name="Freeform 7"/>
            <p:cNvSpPr/>
            <p:nvPr/>
          </p:nvSpPr>
          <p:spPr bwMode="auto">
            <a:xfrm>
              <a:off x="3926" y="209"/>
              <a:ext cx="163" cy="154"/>
            </a:xfrm>
            <a:custGeom>
              <a:avLst/>
              <a:gdLst>
                <a:gd name="T0" fmla="*/ 0 w 102"/>
                <a:gd name="T1" fmla="*/ 0 h 94"/>
                <a:gd name="T2" fmla="*/ 1114 w 102"/>
                <a:gd name="T3" fmla="*/ 1782 h 94"/>
                <a:gd name="T4" fmla="*/ 2280 w 102"/>
                <a:gd name="T5" fmla="*/ 3637 h 94"/>
                <a:gd name="T6" fmla="*/ 3783 w 102"/>
                <a:gd name="T7" fmla="*/ 5698 h 94"/>
                <a:gd name="T8" fmla="*/ 6400 w 102"/>
                <a:gd name="T9" fmla="*/ 7484 h 94"/>
                <a:gd name="T10" fmla="*/ 7827 w 102"/>
                <a:gd name="T11" fmla="*/ 8241 h 94"/>
                <a:gd name="T12" fmla="*/ 9305 w 102"/>
                <a:gd name="T13" fmla="*/ 8688 h 94"/>
                <a:gd name="T14" fmla="*/ 10544 w 102"/>
                <a:gd name="T15" fmla="*/ 9761 h 94"/>
                <a:gd name="T16" fmla="*/ 12161 w 102"/>
                <a:gd name="T17" fmla="*/ 10021 h 94"/>
                <a:gd name="T18" fmla="*/ 13609 w 102"/>
                <a:gd name="T19" fmla="*/ 10962 h 94"/>
                <a:gd name="T20" fmla="*/ 14766 w 102"/>
                <a:gd name="T21" fmla="*/ 11152 h 94"/>
                <a:gd name="T22" fmla="*/ 15790 w 102"/>
                <a:gd name="T23" fmla="*/ 12261 h 94"/>
                <a:gd name="T24" fmla="*/ 16850 w 102"/>
                <a:gd name="T25" fmla="*/ 12910 h 94"/>
                <a:gd name="T26" fmla="*/ 19988 w 102"/>
                <a:gd name="T27" fmla="*/ 15294 h 94"/>
                <a:gd name="T28" fmla="*/ 22389 w 102"/>
                <a:gd name="T29" fmla="*/ 18270 h 94"/>
                <a:gd name="T30" fmla="*/ 24669 w 102"/>
                <a:gd name="T31" fmla="*/ 21150 h 94"/>
                <a:gd name="T32" fmla="*/ 26380 w 102"/>
                <a:gd name="T33" fmla="*/ 25056 h 94"/>
                <a:gd name="T34" fmla="*/ 26927 w 102"/>
                <a:gd name="T35" fmla="*/ 27458 h 94"/>
                <a:gd name="T36" fmla="*/ 27379 w 102"/>
                <a:gd name="T37" fmla="*/ 29932 h 94"/>
                <a:gd name="T38" fmla="*/ 27951 w 102"/>
                <a:gd name="T39" fmla="*/ 32538 h 94"/>
                <a:gd name="T40" fmla="*/ 28212 w 102"/>
                <a:gd name="T41" fmla="*/ 35133 h 94"/>
                <a:gd name="T42" fmla="*/ 26927 w 102"/>
                <a:gd name="T43" fmla="*/ 33985 h 94"/>
                <a:gd name="T44" fmla="*/ 26615 w 102"/>
                <a:gd name="T45" fmla="*/ 32538 h 94"/>
                <a:gd name="T46" fmla="*/ 26117 w 102"/>
                <a:gd name="T47" fmla="*/ 30327 h 94"/>
                <a:gd name="T48" fmla="*/ 25813 w 102"/>
                <a:gd name="T49" fmla="*/ 28534 h 94"/>
                <a:gd name="T50" fmla="*/ 25009 w 102"/>
                <a:gd name="T51" fmla="*/ 26896 h 94"/>
                <a:gd name="T52" fmla="*/ 23763 w 102"/>
                <a:gd name="T53" fmla="*/ 23968 h 94"/>
                <a:gd name="T54" fmla="*/ 21813 w 102"/>
                <a:gd name="T55" fmla="*/ 21727 h 94"/>
                <a:gd name="T56" fmla="*/ 19988 w 102"/>
                <a:gd name="T57" fmla="*/ 19861 h 94"/>
                <a:gd name="T58" fmla="*/ 17654 w 102"/>
                <a:gd name="T59" fmla="*/ 18270 h 94"/>
                <a:gd name="T60" fmla="*/ 16153 w 102"/>
                <a:gd name="T61" fmla="*/ 17174 h 94"/>
                <a:gd name="T62" fmla="*/ 14766 w 102"/>
                <a:gd name="T63" fmla="*/ 16417 h 94"/>
                <a:gd name="T64" fmla="*/ 12858 w 102"/>
                <a:gd name="T65" fmla="*/ 15991 h 94"/>
                <a:gd name="T66" fmla="*/ 11394 w 102"/>
                <a:gd name="T67" fmla="*/ 15294 h 94"/>
                <a:gd name="T68" fmla="*/ 9660 w 102"/>
                <a:gd name="T69" fmla="*/ 14630 h 94"/>
                <a:gd name="T70" fmla="*/ 8046 w 102"/>
                <a:gd name="T71" fmla="*/ 14630 h 94"/>
                <a:gd name="T72" fmla="*/ 6400 w 102"/>
                <a:gd name="T73" fmla="*/ 14234 h 94"/>
                <a:gd name="T74" fmla="*/ 5035 w 102"/>
                <a:gd name="T75" fmla="*/ 13962 h 94"/>
                <a:gd name="T76" fmla="*/ 0 w 102"/>
                <a:gd name="T77" fmla="*/ 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2" h="94">
                  <a:moveTo>
                    <a:pt x="0" y="0"/>
                  </a:moveTo>
                  <a:lnTo>
                    <a:pt x="4" y="5"/>
                  </a:lnTo>
                  <a:lnTo>
                    <a:pt x="8" y="10"/>
                  </a:lnTo>
                  <a:lnTo>
                    <a:pt x="14" y="15"/>
                  </a:lnTo>
                  <a:lnTo>
                    <a:pt x="23" y="20"/>
                  </a:lnTo>
                  <a:lnTo>
                    <a:pt x="28" y="22"/>
                  </a:lnTo>
                  <a:lnTo>
                    <a:pt x="34" y="23"/>
                  </a:lnTo>
                  <a:lnTo>
                    <a:pt x="38" y="26"/>
                  </a:lnTo>
                  <a:lnTo>
                    <a:pt x="44" y="27"/>
                  </a:lnTo>
                  <a:lnTo>
                    <a:pt x="49" y="29"/>
                  </a:lnTo>
                  <a:lnTo>
                    <a:pt x="53" y="30"/>
                  </a:lnTo>
                  <a:lnTo>
                    <a:pt x="57" y="33"/>
                  </a:lnTo>
                  <a:lnTo>
                    <a:pt x="61" y="35"/>
                  </a:lnTo>
                  <a:lnTo>
                    <a:pt x="72" y="41"/>
                  </a:lnTo>
                  <a:lnTo>
                    <a:pt x="81" y="49"/>
                  </a:lnTo>
                  <a:lnTo>
                    <a:pt x="89" y="57"/>
                  </a:lnTo>
                  <a:lnTo>
                    <a:pt x="95" y="67"/>
                  </a:lnTo>
                  <a:lnTo>
                    <a:pt x="97" y="73"/>
                  </a:lnTo>
                  <a:lnTo>
                    <a:pt x="99" y="80"/>
                  </a:lnTo>
                  <a:lnTo>
                    <a:pt x="101" y="87"/>
                  </a:lnTo>
                  <a:lnTo>
                    <a:pt x="102" y="94"/>
                  </a:lnTo>
                  <a:lnTo>
                    <a:pt x="97" y="91"/>
                  </a:lnTo>
                  <a:lnTo>
                    <a:pt x="96" y="87"/>
                  </a:lnTo>
                  <a:lnTo>
                    <a:pt x="94" y="81"/>
                  </a:lnTo>
                  <a:lnTo>
                    <a:pt x="93" y="76"/>
                  </a:lnTo>
                  <a:lnTo>
                    <a:pt x="90" y="72"/>
                  </a:lnTo>
                  <a:lnTo>
                    <a:pt x="86" y="64"/>
                  </a:lnTo>
                  <a:lnTo>
                    <a:pt x="79" y="58"/>
                  </a:lnTo>
                  <a:lnTo>
                    <a:pt x="72" y="53"/>
                  </a:lnTo>
                  <a:lnTo>
                    <a:pt x="64" y="49"/>
                  </a:lnTo>
                  <a:lnTo>
                    <a:pt x="58" y="46"/>
                  </a:lnTo>
                  <a:lnTo>
                    <a:pt x="53" y="44"/>
                  </a:lnTo>
                  <a:lnTo>
                    <a:pt x="46" y="43"/>
                  </a:lnTo>
                  <a:lnTo>
                    <a:pt x="41" y="41"/>
                  </a:lnTo>
                  <a:lnTo>
                    <a:pt x="35" y="39"/>
                  </a:lnTo>
                  <a:lnTo>
                    <a:pt x="29" y="39"/>
                  </a:lnTo>
                  <a:lnTo>
                    <a:pt x="23" y="38"/>
                  </a:lnTo>
                  <a:lnTo>
                    <a:pt x="18" y="37"/>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8"/>
            <p:cNvSpPr/>
            <p:nvPr/>
          </p:nvSpPr>
          <p:spPr bwMode="auto">
            <a:xfrm>
              <a:off x="3952" y="271"/>
              <a:ext cx="170" cy="183"/>
            </a:xfrm>
            <a:custGeom>
              <a:avLst/>
              <a:gdLst>
                <a:gd name="T0" fmla="*/ 0 w 103"/>
                <a:gd name="T1" fmla="*/ 0 h 113"/>
                <a:gd name="T2" fmla="*/ 1804 w 103"/>
                <a:gd name="T3" fmla="*/ 2214 h 113"/>
                <a:gd name="T4" fmla="*/ 4573 w 103"/>
                <a:gd name="T5" fmla="*/ 4581 h 113"/>
                <a:gd name="T6" fmla="*/ 7643 w 103"/>
                <a:gd name="T7" fmla="*/ 6803 h 113"/>
                <a:gd name="T8" fmla="*/ 11073 w 103"/>
                <a:gd name="T9" fmla="*/ 7798 h 113"/>
                <a:gd name="T10" fmla="*/ 13384 w 103"/>
                <a:gd name="T11" fmla="*/ 8790 h 113"/>
                <a:gd name="T12" fmla="*/ 15642 w 103"/>
                <a:gd name="T13" fmla="*/ 9025 h 113"/>
                <a:gd name="T14" fmla="*/ 17589 w 103"/>
                <a:gd name="T15" fmla="*/ 9793 h 113"/>
                <a:gd name="T16" fmla="*/ 20098 w 103"/>
                <a:gd name="T17" fmla="*/ 10407 h 113"/>
                <a:gd name="T18" fmla="*/ 22521 w 103"/>
                <a:gd name="T19" fmla="*/ 11017 h 113"/>
                <a:gd name="T20" fmla="*/ 25132 w 103"/>
                <a:gd name="T21" fmla="*/ 11638 h 113"/>
                <a:gd name="T22" fmla="*/ 26982 w 103"/>
                <a:gd name="T23" fmla="*/ 12395 h 113"/>
                <a:gd name="T24" fmla="*/ 29030 w 103"/>
                <a:gd name="T25" fmla="*/ 13014 h 113"/>
                <a:gd name="T26" fmla="*/ 32686 w 103"/>
                <a:gd name="T27" fmla="*/ 14857 h 113"/>
                <a:gd name="T28" fmla="*/ 35740 w 103"/>
                <a:gd name="T29" fmla="*/ 16854 h 113"/>
                <a:gd name="T30" fmla="*/ 37601 w 103"/>
                <a:gd name="T31" fmla="*/ 19225 h 113"/>
                <a:gd name="T32" fmla="*/ 39130 w 103"/>
                <a:gd name="T33" fmla="*/ 22065 h 113"/>
                <a:gd name="T34" fmla="*/ 41480 w 103"/>
                <a:gd name="T35" fmla="*/ 26214 h 113"/>
                <a:gd name="T36" fmla="*/ 42175 w 103"/>
                <a:gd name="T37" fmla="*/ 29272 h 113"/>
                <a:gd name="T38" fmla="*/ 42175 w 103"/>
                <a:gd name="T39" fmla="*/ 32508 h 113"/>
                <a:gd name="T40" fmla="*/ 41498 w 103"/>
                <a:gd name="T41" fmla="*/ 36257 h 113"/>
                <a:gd name="T42" fmla="*/ 40371 w 103"/>
                <a:gd name="T43" fmla="*/ 36723 h 113"/>
                <a:gd name="T44" fmla="*/ 40371 w 103"/>
                <a:gd name="T45" fmla="*/ 34132 h 113"/>
                <a:gd name="T46" fmla="*/ 40371 w 103"/>
                <a:gd name="T47" fmla="*/ 30901 h 113"/>
                <a:gd name="T48" fmla="*/ 39130 w 103"/>
                <a:gd name="T49" fmla="*/ 27295 h 113"/>
                <a:gd name="T50" fmla="*/ 38001 w 103"/>
                <a:gd name="T51" fmla="*/ 24284 h 113"/>
                <a:gd name="T52" fmla="*/ 36459 w 103"/>
                <a:gd name="T53" fmla="*/ 21989 h 113"/>
                <a:gd name="T54" fmla="*/ 35078 w 103"/>
                <a:gd name="T55" fmla="*/ 19840 h 113"/>
                <a:gd name="T56" fmla="*/ 32686 w 103"/>
                <a:gd name="T57" fmla="*/ 18467 h 113"/>
                <a:gd name="T58" fmla="*/ 29733 w 103"/>
                <a:gd name="T59" fmla="*/ 16854 h 113"/>
                <a:gd name="T60" fmla="*/ 27695 w 103"/>
                <a:gd name="T61" fmla="*/ 16221 h 113"/>
                <a:gd name="T62" fmla="*/ 25143 w 103"/>
                <a:gd name="T63" fmla="*/ 15229 h 113"/>
                <a:gd name="T64" fmla="*/ 22090 w 103"/>
                <a:gd name="T65" fmla="*/ 14857 h 113"/>
                <a:gd name="T66" fmla="*/ 18717 w 103"/>
                <a:gd name="T67" fmla="*/ 14235 h 113"/>
                <a:gd name="T68" fmla="*/ 15642 w 103"/>
                <a:gd name="T69" fmla="*/ 14002 h 113"/>
                <a:gd name="T70" fmla="*/ 12458 w 103"/>
                <a:gd name="T71" fmla="*/ 13014 h 113"/>
                <a:gd name="T72" fmla="*/ 9477 w 103"/>
                <a:gd name="T73" fmla="*/ 12629 h 113"/>
                <a:gd name="T74" fmla="*/ 6457 w 103"/>
                <a:gd name="T75" fmla="*/ 12395 h 113"/>
                <a:gd name="T76" fmla="*/ 0 w 103"/>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113">
                  <a:moveTo>
                    <a:pt x="0" y="0"/>
                  </a:moveTo>
                  <a:lnTo>
                    <a:pt x="4" y="7"/>
                  </a:lnTo>
                  <a:lnTo>
                    <a:pt x="11" y="14"/>
                  </a:lnTo>
                  <a:lnTo>
                    <a:pt x="19" y="21"/>
                  </a:lnTo>
                  <a:lnTo>
                    <a:pt x="27" y="24"/>
                  </a:lnTo>
                  <a:lnTo>
                    <a:pt x="33" y="27"/>
                  </a:lnTo>
                  <a:lnTo>
                    <a:pt x="38" y="28"/>
                  </a:lnTo>
                  <a:lnTo>
                    <a:pt x="43" y="30"/>
                  </a:lnTo>
                  <a:lnTo>
                    <a:pt x="49" y="32"/>
                  </a:lnTo>
                  <a:lnTo>
                    <a:pt x="55" y="34"/>
                  </a:lnTo>
                  <a:lnTo>
                    <a:pt x="61" y="36"/>
                  </a:lnTo>
                  <a:lnTo>
                    <a:pt x="66" y="38"/>
                  </a:lnTo>
                  <a:lnTo>
                    <a:pt x="71" y="40"/>
                  </a:lnTo>
                  <a:lnTo>
                    <a:pt x="80" y="46"/>
                  </a:lnTo>
                  <a:lnTo>
                    <a:pt x="87" y="52"/>
                  </a:lnTo>
                  <a:lnTo>
                    <a:pt x="92" y="59"/>
                  </a:lnTo>
                  <a:lnTo>
                    <a:pt x="96" y="68"/>
                  </a:lnTo>
                  <a:lnTo>
                    <a:pt x="101" y="80"/>
                  </a:lnTo>
                  <a:lnTo>
                    <a:pt x="103" y="90"/>
                  </a:lnTo>
                  <a:lnTo>
                    <a:pt x="103" y="100"/>
                  </a:lnTo>
                  <a:lnTo>
                    <a:pt x="102" y="111"/>
                  </a:lnTo>
                  <a:lnTo>
                    <a:pt x="99" y="113"/>
                  </a:lnTo>
                  <a:lnTo>
                    <a:pt x="99" y="105"/>
                  </a:lnTo>
                  <a:lnTo>
                    <a:pt x="99" y="95"/>
                  </a:lnTo>
                  <a:lnTo>
                    <a:pt x="96" y="84"/>
                  </a:lnTo>
                  <a:lnTo>
                    <a:pt x="93" y="75"/>
                  </a:lnTo>
                  <a:lnTo>
                    <a:pt x="89" y="67"/>
                  </a:lnTo>
                  <a:lnTo>
                    <a:pt x="86" y="61"/>
                  </a:lnTo>
                  <a:lnTo>
                    <a:pt x="80" y="57"/>
                  </a:lnTo>
                  <a:lnTo>
                    <a:pt x="73" y="52"/>
                  </a:lnTo>
                  <a:lnTo>
                    <a:pt x="68" y="50"/>
                  </a:lnTo>
                  <a:lnTo>
                    <a:pt x="62" y="47"/>
                  </a:lnTo>
                  <a:lnTo>
                    <a:pt x="54" y="46"/>
                  </a:lnTo>
                  <a:lnTo>
                    <a:pt x="46" y="44"/>
                  </a:lnTo>
                  <a:lnTo>
                    <a:pt x="38" y="43"/>
                  </a:lnTo>
                  <a:lnTo>
                    <a:pt x="30" y="40"/>
                  </a:lnTo>
                  <a:lnTo>
                    <a:pt x="23" y="39"/>
                  </a:lnTo>
                  <a:lnTo>
                    <a:pt x="16" y="38"/>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9"/>
            <p:cNvSpPr/>
            <p:nvPr/>
          </p:nvSpPr>
          <p:spPr bwMode="auto">
            <a:xfrm>
              <a:off x="3890" y="144"/>
              <a:ext cx="164" cy="441"/>
            </a:xfrm>
            <a:custGeom>
              <a:avLst/>
              <a:gdLst>
                <a:gd name="T0" fmla="*/ 16760 w 102"/>
                <a:gd name="T1" fmla="*/ 43470 h 269"/>
                <a:gd name="T2" fmla="*/ 29895 w 102"/>
                <a:gd name="T3" fmla="*/ 80041 h 269"/>
                <a:gd name="T4" fmla="*/ 30477 w 102"/>
                <a:gd name="T5" fmla="*/ 83070 h 269"/>
                <a:gd name="T6" fmla="*/ 30477 w 102"/>
                <a:gd name="T7" fmla="*/ 86008 h 269"/>
                <a:gd name="T8" fmla="*/ 29895 w 102"/>
                <a:gd name="T9" fmla="*/ 88864 h 269"/>
                <a:gd name="T10" fmla="*/ 28653 w 102"/>
                <a:gd name="T11" fmla="*/ 91477 h 269"/>
                <a:gd name="T12" fmla="*/ 27168 w 102"/>
                <a:gd name="T13" fmla="*/ 94274 h 269"/>
                <a:gd name="T14" fmla="*/ 25637 w 102"/>
                <a:gd name="T15" fmla="*/ 96728 h 269"/>
                <a:gd name="T16" fmla="*/ 23531 w 102"/>
                <a:gd name="T17" fmla="*/ 98895 h 269"/>
                <a:gd name="T18" fmla="*/ 21606 w 102"/>
                <a:gd name="T19" fmla="*/ 100217 h 269"/>
                <a:gd name="T20" fmla="*/ 20117 w 102"/>
                <a:gd name="T21" fmla="*/ 100932 h 269"/>
                <a:gd name="T22" fmla="*/ 18649 w 102"/>
                <a:gd name="T23" fmla="*/ 100932 h 269"/>
                <a:gd name="T24" fmla="*/ 17275 w 102"/>
                <a:gd name="T25" fmla="*/ 101381 h 269"/>
                <a:gd name="T26" fmla="*/ 16315 w 102"/>
                <a:gd name="T27" fmla="*/ 100932 h 269"/>
                <a:gd name="T28" fmla="*/ 14865 w 102"/>
                <a:gd name="T29" fmla="*/ 100712 h 269"/>
                <a:gd name="T30" fmla="*/ 14070 w 102"/>
                <a:gd name="T31" fmla="*/ 99809 h 269"/>
                <a:gd name="T32" fmla="*/ 13151 w 102"/>
                <a:gd name="T33" fmla="*/ 98468 h 269"/>
                <a:gd name="T34" fmla="*/ 12567 w 102"/>
                <a:gd name="T35" fmla="*/ 97164 h 269"/>
                <a:gd name="T36" fmla="*/ 11917 w 102"/>
                <a:gd name="T37" fmla="*/ 94571 h 269"/>
                <a:gd name="T38" fmla="*/ 11917 w 102"/>
                <a:gd name="T39" fmla="*/ 91477 h 269"/>
                <a:gd name="T40" fmla="*/ 12567 w 102"/>
                <a:gd name="T41" fmla="*/ 88452 h 269"/>
                <a:gd name="T42" fmla="*/ 13438 w 102"/>
                <a:gd name="T43" fmla="*/ 85526 h 269"/>
                <a:gd name="T44" fmla="*/ 14865 w 102"/>
                <a:gd name="T45" fmla="*/ 82672 h 269"/>
                <a:gd name="T46" fmla="*/ 16315 w 102"/>
                <a:gd name="T47" fmla="*/ 80246 h 269"/>
                <a:gd name="T48" fmla="*/ 18593 w 102"/>
                <a:gd name="T49" fmla="*/ 78006 h 269"/>
                <a:gd name="T50" fmla="*/ 20117 w 102"/>
                <a:gd name="T51" fmla="*/ 76800 h 269"/>
                <a:gd name="T52" fmla="*/ 21691 w 102"/>
                <a:gd name="T53" fmla="*/ 75875 h 269"/>
                <a:gd name="T54" fmla="*/ 23531 w 102"/>
                <a:gd name="T55" fmla="*/ 75455 h 269"/>
                <a:gd name="T56" fmla="*/ 24693 w 102"/>
                <a:gd name="T57" fmla="*/ 75455 h 269"/>
                <a:gd name="T58" fmla="*/ 26232 w 102"/>
                <a:gd name="T59" fmla="*/ 75455 h 269"/>
                <a:gd name="T60" fmla="*/ 0 w 102"/>
                <a:gd name="T61" fmla="*/ 667 h 269"/>
                <a:gd name="T62" fmla="*/ 1518 w 102"/>
                <a:gd name="T63" fmla="*/ 0 h 269"/>
                <a:gd name="T64" fmla="*/ 6483 w 102"/>
                <a:gd name="T65" fmla="*/ 15127 h 269"/>
                <a:gd name="T66" fmla="*/ 11917 w 102"/>
                <a:gd name="T67" fmla="*/ 29024 h 269"/>
                <a:gd name="T68" fmla="*/ 16760 w 102"/>
                <a:gd name="T69" fmla="*/ 4347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2" h="269">
                  <a:moveTo>
                    <a:pt x="56" y="115"/>
                  </a:moveTo>
                  <a:lnTo>
                    <a:pt x="100" y="212"/>
                  </a:lnTo>
                  <a:lnTo>
                    <a:pt x="102" y="220"/>
                  </a:lnTo>
                  <a:lnTo>
                    <a:pt x="102" y="228"/>
                  </a:lnTo>
                  <a:lnTo>
                    <a:pt x="100" y="236"/>
                  </a:lnTo>
                  <a:lnTo>
                    <a:pt x="96" y="243"/>
                  </a:lnTo>
                  <a:lnTo>
                    <a:pt x="91" y="250"/>
                  </a:lnTo>
                  <a:lnTo>
                    <a:pt x="86" y="257"/>
                  </a:lnTo>
                  <a:lnTo>
                    <a:pt x="79" y="262"/>
                  </a:lnTo>
                  <a:lnTo>
                    <a:pt x="72" y="266"/>
                  </a:lnTo>
                  <a:lnTo>
                    <a:pt x="67" y="268"/>
                  </a:lnTo>
                  <a:lnTo>
                    <a:pt x="63" y="268"/>
                  </a:lnTo>
                  <a:lnTo>
                    <a:pt x="58" y="269"/>
                  </a:lnTo>
                  <a:lnTo>
                    <a:pt x="55" y="268"/>
                  </a:lnTo>
                  <a:lnTo>
                    <a:pt x="50" y="267"/>
                  </a:lnTo>
                  <a:lnTo>
                    <a:pt x="47" y="265"/>
                  </a:lnTo>
                  <a:lnTo>
                    <a:pt x="44" y="261"/>
                  </a:lnTo>
                  <a:lnTo>
                    <a:pt x="42" y="258"/>
                  </a:lnTo>
                  <a:lnTo>
                    <a:pt x="40" y="251"/>
                  </a:lnTo>
                  <a:lnTo>
                    <a:pt x="40" y="243"/>
                  </a:lnTo>
                  <a:lnTo>
                    <a:pt x="42" y="235"/>
                  </a:lnTo>
                  <a:lnTo>
                    <a:pt x="45" y="227"/>
                  </a:lnTo>
                  <a:lnTo>
                    <a:pt x="50" y="219"/>
                  </a:lnTo>
                  <a:lnTo>
                    <a:pt x="55" y="213"/>
                  </a:lnTo>
                  <a:lnTo>
                    <a:pt x="62" y="207"/>
                  </a:lnTo>
                  <a:lnTo>
                    <a:pt x="67" y="204"/>
                  </a:lnTo>
                  <a:lnTo>
                    <a:pt x="73" y="201"/>
                  </a:lnTo>
                  <a:lnTo>
                    <a:pt x="79" y="200"/>
                  </a:lnTo>
                  <a:lnTo>
                    <a:pt x="83" y="200"/>
                  </a:lnTo>
                  <a:lnTo>
                    <a:pt x="88" y="200"/>
                  </a:lnTo>
                  <a:lnTo>
                    <a:pt x="0" y="2"/>
                  </a:lnTo>
                  <a:lnTo>
                    <a:pt x="5" y="0"/>
                  </a:lnTo>
                  <a:lnTo>
                    <a:pt x="22" y="40"/>
                  </a:lnTo>
                  <a:lnTo>
                    <a:pt x="40" y="77"/>
                  </a:lnTo>
                  <a:lnTo>
                    <a:pt x="56" y="115"/>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6" name="Group 5"/>
          <p:cNvGrpSpPr/>
          <p:nvPr/>
        </p:nvGrpSpPr>
        <p:grpSpPr bwMode="auto">
          <a:xfrm>
            <a:off x="3721735" y="5056823"/>
            <a:ext cx="195263" cy="369887"/>
            <a:chOff x="3890" y="144"/>
            <a:chExt cx="232" cy="441"/>
          </a:xfrm>
        </p:grpSpPr>
        <p:sp>
          <p:nvSpPr>
            <p:cNvPr id="17" name="Freeform 6"/>
            <p:cNvSpPr/>
            <p:nvPr/>
          </p:nvSpPr>
          <p:spPr bwMode="auto">
            <a:xfrm>
              <a:off x="3897" y="144"/>
              <a:ext cx="166" cy="157"/>
            </a:xfrm>
            <a:custGeom>
              <a:avLst/>
              <a:gdLst>
                <a:gd name="T0" fmla="*/ 0 w 101"/>
                <a:gd name="T1" fmla="*/ 0 h 96"/>
                <a:gd name="T2" fmla="*/ 1750 w 101"/>
                <a:gd name="T3" fmla="*/ 2175 h 96"/>
                <a:gd name="T4" fmla="*/ 3072 w 101"/>
                <a:gd name="T5" fmla="*/ 4694 h 96"/>
                <a:gd name="T6" fmla="*/ 5851 w 101"/>
                <a:gd name="T7" fmla="*/ 6448 h 96"/>
                <a:gd name="T8" fmla="*/ 8946 w 101"/>
                <a:gd name="T9" fmla="*/ 8040 h 96"/>
                <a:gd name="T10" fmla="*/ 11418 w 101"/>
                <a:gd name="T11" fmla="*/ 8800 h 96"/>
                <a:gd name="T12" fmla="*/ 13638 w 101"/>
                <a:gd name="T13" fmla="*/ 9209 h 96"/>
                <a:gd name="T14" fmla="*/ 15136 w 101"/>
                <a:gd name="T15" fmla="*/ 10292 h 96"/>
                <a:gd name="T16" fmla="*/ 17557 w 101"/>
                <a:gd name="T17" fmla="*/ 10545 h 96"/>
                <a:gd name="T18" fmla="*/ 19438 w 101"/>
                <a:gd name="T19" fmla="*/ 11360 h 96"/>
                <a:gd name="T20" fmla="*/ 20987 w 101"/>
                <a:gd name="T21" fmla="*/ 12076 h 96"/>
                <a:gd name="T22" fmla="*/ 22415 w 101"/>
                <a:gd name="T23" fmla="*/ 12742 h 96"/>
                <a:gd name="T24" fmla="*/ 24165 w 101"/>
                <a:gd name="T25" fmla="*/ 13700 h 96"/>
                <a:gd name="T26" fmla="*/ 28383 w 101"/>
                <a:gd name="T27" fmla="*/ 16189 h 96"/>
                <a:gd name="T28" fmla="*/ 31948 w 101"/>
                <a:gd name="T29" fmla="*/ 18578 h 96"/>
                <a:gd name="T30" fmla="*/ 34493 w 101"/>
                <a:gd name="T31" fmla="*/ 21910 h 96"/>
                <a:gd name="T32" fmla="*/ 36840 w 101"/>
                <a:gd name="T33" fmla="*/ 25373 h 96"/>
                <a:gd name="T34" fmla="*/ 37551 w 101"/>
                <a:gd name="T35" fmla="*/ 27784 h 96"/>
                <a:gd name="T36" fmla="*/ 38496 w 101"/>
                <a:gd name="T37" fmla="*/ 30383 h 96"/>
                <a:gd name="T38" fmla="*/ 38869 w 101"/>
                <a:gd name="T39" fmla="*/ 32906 h 96"/>
                <a:gd name="T40" fmla="*/ 39301 w 101"/>
                <a:gd name="T41" fmla="*/ 35168 h 96"/>
                <a:gd name="T42" fmla="*/ 38164 w 101"/>
                <a:gd name="T43" fmla="*/ 34079 h 96"/>
                <a:gd name="T44" fmla="*/ 37398 w 101"/>
                <a:gd name="T45" fmla="*/ 32697 h 96"/>
                <a:gd name="T46" fmla="*/ 36840 w 101"/>
                <a:gd name="T47" fmla="*/ 30676 h 96"/>
                <a:gd name="T48" fmla="*/ 35741 w 101"/>
                <a:gd name="T49" fmla="*/ 28850 h 96"/>
                <a:gd name="T50" fmla="*/ 34922 w 101"/>
                <a:gd name="T51" fmla="*/ 27527 h 96"/>
                <a:gd name="T52" fmla="*/ 33077 w 101"/>
                <a:gd name="T53" fmla="*/ 24631 h 96"/>
                <a:gd name="T54" fmla="*/ 30196 w 101"/>
                <a:gd name="T55" fmla="*/ 22405 h 96"/>
                <a:gd name="T56" fmla="*/ 27635 w 101"/>
                <a:gd name="T57" fmla="*/ 20121 h 96"/>
                <a:gd name="T58" fmla="*/ 24581 w 101"/>
                <a:gd name="T59" fmla="*/ 18578 h 96"/>
                <a:gd name="T60" fmla="*/ 22847 w 101"/>
                <a:gd name="T61" fmla="*/ 17641 h 96"/>
                <a:gd name="T62" fmla="*/ 20543 w 101"/>
                <a:gd name="T63" fmla="*/ 16832 h 96"/>
                <a:gd name="T64" fmla="*/ 18314 w 101"/>
                <a:gd name="T65" fmla="*/ 16590 h 96"/>
                <a:gd name="T66" fmla="*/ 16303 w 101"/>
                <a:gd name="T67" fmla="*/ 16189 h 96"/>
                <a:gd name="T68" fmla="*/ 13901 w 101"/>
                <a:gd name="T69" fmla="*/ 15558 h 96"/>
                <a:gd name="T70" fmla="*/ 11668 w 101"/>
                <a:gd name="T71" fmla="*/ 15061 h 96"/>
                <a:gd name="T72" fmla="*/ 8946 w 101"/>
                <a:gd name="T73" fmla="*/ 14488 h 96"/>
                <a:gd name="T74" fmla="*/ 6645 w 101"/>
                <a:gd name="T75" fmla="*/ 14488 h 96"/>
                <a:gd name="T76" fmla="*/ 0 w 101"/>
                <a:gd name="T77" fmla="*/ 0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1" h="96">
                  <a:moveTo>
                    <a:pt x="0" y="0"/>
                  </a:moveTo>
                  <a:lnTo>
                    <a:pt x="4" y="6"/>
                  </a:lnTo>
                  <a:lnTo>
                    <a:pt x="8" y="13"/>
                  </a:lnTo>
                  <a:lnTo>
                    <a:pt x="15" y="18"/>
                  </a:lnTo>
                  <a:lnTo>
                    <a:pt x="23" y="22"/>
                  </a:lnTo>
                  <a:lnTo>
                    <a:pt x="29" y="24"/>
                  </a:lnTo>
                  <a:lnTo>
                    <a:pt x="35" y="25"/>
                  </a:lnTo>
                  <a:lnTo>
                    <a:pt x="39" y="28"/>
                  </a:lnTo>
                  <a:lnTo>
                    <a:pt x="45" y="29"/>
                  </a:lnTo>
                  <a:lnTo>
                    <a:pt x="50" y="31"/>
                  </a:lnTo>
                  <a:lnTo>
                    <a:pt x="54" y="33"/>
                  </a:lnTo>
                  <a:lnTo>
                    <a:pt x="58" y="35"/>
                  </a:lnTo>
                  <a:lnTo>
                    <a:pt x="62" y="37"/>
                  </a:lnTo>
                  <a:lnTo>
                    <a:pt x="73" y="44"/>
                  </a:lnTo>
                  <a:lnTo>
                    <a:pt x="82" y="51"/>
                  </a:lnTo>
                  <a:lnTo>
                    <a:pt x="89" y="60"/>
                  </a:lnTo>
                  <a:lnTo>
                    <a:pt x="95" y="69"/>
                  </a:lnTo>
                  <a:lnTo>
                    <a:pt x="97" y="76"/>
                  </a:lnTo>
                  <a:lnTo>
                    <a:pt x="99" y="83"/>
                  </a:lnTo>
                  <a:lnTo>
                    <a:pt x="100" y="90"/>
                  </a:lnTo>
                  <a:lnTo>
                    <a:pt x="101" y="96"/>
                  </a:lnTo>
                  <a:lnTo>
                    <a:pt x="98" y="93"/>
                  </a:lnTo>
                  <a:lnTo>
                    <a:pt x="96" y="89"/>
                  </a:lnTo>
                  <a:lnTo>
                    <a:pt x="95" y="84"/>
                  </a:lnTo>
                  <a:lnTo>
                    <a:pt x="92" y="79"/>
                  </a:lnTo>
                  <a:lnTo>
                    <a:pt x="90" y="75"/>
                  </a:lnTo>
                  <a:lnTo>
                    <a:pt x="85" y="67"/>
                  </a:lnTo>
                  <a:lnTo>
                    <a:pt x="78" y="61"/>
                  </a:lnTo>
                  <a:lnTo>
                    <a:pt x="71" y="55"/>
                  </a:lnTo>
                  <a:lnTo>
                    <a:pt x="63" y="51"/>
                  </a:lnTo>
                  <a:lnTo>
                    <a:pt x="59" y="48"/>
                  </a:lnTo>
                  <a:lnTo>
                    <a:pt x="53" y="46"/>
                  </a:lnTo>
                  <a:lnTo>
                    <a:pt x="47" y="45"/>
                  </a:lnTo>
                  <a:lnTo>
                    <a:pt x="42" y="44"/>
                  </a:lnTo>
                  <a:lnTo>
                    <a:pt x="36" y="43"/>
                  </a:lnTo>
                  <a:lnTo>
                    <a:pt x="30" y="41"/>
                  </a:lnTo>
                  <a:lnTo>
                    <a:pt x="23" y="40"/>
                  </a:lnTo>
                  <a:lnTo>
                    <a:pt x="17" y="40"/>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7"/>
            <p:cNvSpPr/>
            <p:nvPr/>
          </p:nvSpPr>
          <p:spPr bwMode="auto">
            <a:xfrm>
              <a:off x="3926" y="209"/>
              <a:ext cx="163" cy="154"/>
            </a:xfrm>
            <a:custGeom>
              <a:avLst/>
              <a:gdLst>
                <a:gd name="T0" fmla="*/ 0 w 102"/>
                <a:gd name="T1" fmla="*/ 0 h 94"/>
                <a:gd name="T2" fmla="*/ 1114 w 102"/>
                <a:gd name="T3" fmla="*/ 1782 h 94"/>
                <a:gd name="T4" fmla="*/ 2280 w 102"/>
                <a:gd name="T5" fmla="*/ 3637 h 94"/>
                <a:gd name="T6" fmla="*/ 3783 w 102"/>
                <a:gd name="T7" fmla="*/ 5698 h 94"/>
                <a:gd name="T8" fmla="*/ 6400 w 102"/>
                <a:gd name="T9" fmla="*/ 7484 h 94"/>
                <a:gd name="T10" fmla="*/ 7827 w 102"/>
                <a:gd name="T11" fmla="*/ 8241 h 94"/>
                <a:gd name="T12" fmla="*/ 9305 w 102"/>
                <a:gd name="T13" fmla="*/ 8688 h 94"/>
                <a:gd name="T14" fmla="*/ 10544 w 102"/>
                <a:gd name="T15" fmla="*/ 9761 h 94"/>
                <a:gd name="T16" fmla="*/ 12161 w 102"/>
                <a:gd name="T17" fmla="*/ 10021 h 94"/>
                <a:gd name="T18" fmla="*/ 13609 w 102"/>
                <a:gd name="T19" fmla="*/ 10962 h 94"/>
                <a:gd name="T20" fmla="*/ 14766 w 102"/>
                <a:gd name="T21" fmla="*/ 11152 h 94"/>
                <a:gd name="T22" fmla="*/ 15790 w 102"/>
                <a:gd name="T23" fmla="*/ 12261 h 94"/>
                <a:gd name="T24" fmla="*/ 16850 w 102"/>
                <a:gd name="T25" fmla="*/ 12910 h 94"/>
                <a:gd name="T26" fmla="*/ 19988 w 102"/>
                <a:gd name="T27" fmla="*/ 15294 h 94"/>
                <a:gd name="T28" fmla="*/ 22389 w 102"/>
                <a:gd name="T29" fmla="*/ 18270 h 94"/>
                <a:gd name="T30" fmla="*/ 24669 w 102"/>
                <a:gd name="T31" fmla="*/ 21150 h 94"/>
                <a:gd name="T32" fmla="*/ 26380 w 102"/>
                <a:gd name="T33" fmla="*/ 25056 h 94"/>
                <a:gd name="T34" fmla="*/ 26927 w 102"/>
                <a:gd name="T35" fmla="*/ 27458 h 94"/>
                <a:gd name="T36" fmla="*/ 27379 w 102"/>
                <a:gd name="T37" fmla="*/ 29932 h 94"/>
                <a:gd name="T38" fmla="*/ 27951 w 102"/>
                <a:gd name="T39" fmla="*/ 32538 h 94"/>
                <a:gd name="T40" fmla="*/ 28212 w 102"/>
                <a:gd name="T41" fmla="*/ 35133 h 94"/>
                <a:gd name="T42" fmla="*/ 26927 w 102"/>
                <a:gd name="T43" fmla="*/ 33985 h 94"/>
                <a:gd name="T44" fmla="*/ 26615 w 102"/>
                <a:gd name="T45" fmla="*/ 32538 h 94"/>
                <a:gd name="T46" fmla="*/ 26117 w 102"/>
                <a:gd name="T47" fmla="*/ 30327 h 94"/>
                <a:gd name="T48" fmla="*/ 25813 w 102"/>
                <a:gd name="T49" fmla="*/ 28534 h 94"/>
                <a:gd name="T50" fmla="*/ 25009 w 102"/>
                <a:gd name="T51" fmla="*/ 26896 h 94"/>
                <a:gd name="T52" fmla="*/ 23763 w 102"/>
                <a:gd name="T53" fmla="*/ 23968 h 94"/>
                <a:gd name="T54" fmla="*/ 21813 w 102"/>
                <a:gd name="T55" fmla="*/ 21727 h 94"/>
                <a:gd name="T56" fmla="*/ 19988 w 102"/>
                <a:gd name="T57" fmla="*/ 19861 h 94"/>
                <a:gd name="T58" fmla="*/ 17654 w 102"/>
                <a:gd name="T59" fmla="*/ 18270 h 94"/>
                <a:gd name="T60" fmla="*/ 16153 w 102"/>
                <a:gd name="T61" fmla="*/ 17174 h 94"/>
                <a:gd name="T62" fmla="*/ 14766 w 102"/>
                <a:gd name="T63" fmla="*/ 16417 h 94"/>
                <a:gd name="T64" fmla="*/ 12858 w 102"/>
                <a:gd name="T65" fmla="*/ 15991 h 94"/>
                <a:gd name="T66" fmla="*/ 11394 w 102"/>
                <a:gd name="T67" fmla="*/ 15294 h 94"/>
                <a:gd name="T68" fmla="*/ 9660 w 102"/>
                <a:gd name="T69" fmla="*/ 14630 h 94"/>
                <a:gd name="T70" fmla="*/ 8046 w 102"/>
                <a:gd name="T71" fmla="*/ 14630 h 94"/>
                <a:gd name="T72" fmla="*/ 6400 w 102"/>
                <a:gd name="T73" fmla="*/ 14234 h 94"/>
                <a:gd name="T74" fmla="*/ 5035 w 102"/>
                <a:gd name="T75" fmla="*/ 13962 h 94"/>
                <a:gd name="T76" fmla="*/ 0 w 102"/>
                <a:gd name="T77" fmla="*/ 0 h 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2" h="94">
                  <a:moveTo>
                    <a:pt x="0" y="0"/>
                  </a:moveTo>
                  <a:lnTo>
                    <a:pt x="4" y="5"/>
                  </a:lnTo>
                  <a:lnTo>
                    <a:pt x="8" y="10"/>
                  </a:lnTo>
                  <a:lnTo>
                    <a:pt x="14" y="15"/>
                  </a:lnTo>
                  <a:lnTo>
                    <a:pt x="23" y="20"/>
                  </a:lnTo>
                  <a:lnTo>
                    <a:pt x="28" y="22"/>
                  </a:lnTo>
                  <a:lnTo>
                    <a:pt x="34" y="23"/>
                  </a:lnTo>
                  <a:lnTo>
                    <a:pt x="38" y="26"/>
                  </a:lnTo>
                  <a:lnTo>
                    <a:pt x="44" y="27"/>
                  </a:lnTo>
                  <a:lnTo>
                    <a:pt x="49" y="29"/>
                  </a:lnTo>
                  <a:lnTo>
                    <a:pt x="53" y="30"/>
                  </a:lnTo>
                  <a:lnTo>
                    <a:pt x="57" y="33"/>
                  </a:lnTo>
                  <a:lnTo>
                    <a:pt x="61" y="35"/>
                  </a:lnTo>
                  <a:lnTo>
                    <a:pt x="72" y="41"/>
                  </a:lnTo>
                  <a:lnTo>
                    <a:pt x="81" y="49"/>
                  </a:lnTo>
                  <a:lnTo>
                    <a:pt x="89" y="57"/>
                  </a:lnTo>
                  <a:lnTo>
                    <a:pt x="95" y="67"/>
                  </a:lnTo>
                  <a:lnTo>
                    <a:pt x="97" y="73"/>
                  </a:lnTo>
                  <a:lnTo>
                    <a:pt x="99" y="80"/>
                  </a:lnTo>
                  <a:lnTo>
                    <a:pt x="101" y="87"/>
                  </a:lnTo>
                  <a:lnTo>
                    <a:pt x="102" y="94"/>
                  </a:lnTo>
                  <a:lnTo>
                    <a:pt x="97" y="91"/>
                  </a:lnTo>
                  <a:lnTo>
                    <a:pt x="96" y="87"/>
                  </a:lnTo>
                  <a:lnTo>
                    <a:pt x="94" y="81"/>
                  </a:lnTo>
                  <a:lnTo>
                    <a:pt x="93" y="76"/>
                  </a:lnTo>
                  <a:lnTo>
                    <a:pt x="90" y="72"/>
                  </a:lnTo>
                  <a:lnTo>
                    <a:pt x="86" y="64"/>
                  </a:lnTo>
                  <a:lnTo>
                    <a:pt x="79" y="58"/>
                  </a:lnTo>
                  <a:lnTo>
                    <a:pt x="72" y="53"/>
                  </a:lnTo>
                  <a:lnTo>
                    <a:pt x="64" y="49"/>
                  </a:lnTo>
                  <a:lnTo>
                    <a:pt x="58" y="46"/>
                  </a:lnTo>
                  <a:lnTo>
                    <a:pt x="53" y="44"/>
                  </a:lnTo>
                  <a:lnTo>
                    <a:pt x="46" y="43"/>
                  </a:lnTo>
                  <a:lnTo>
                    <a:pt x="41" y="41"/>
                  </a:lnTo>
                  <a:lnTo>
                    <a:pt x="35" y="39"/>
                  </a:lnTo>
                  <a:lnTo>
                    <a:pt x="29" y="39"/>
                  </a:lnTo>
                  <a:lnTo>
                    <a:pt x="23" y="38"/>
                  </a:lnTo>
                  <a:lnTo>
                    <a:pt x="18" y="37"/>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8"/>
            <p:cNvSpPr/>
            <p:nvPr/>
          </p:nvSpPr>
          <p:spPr bwMode="auto">
            <a:xfrm>
              <a:off x="3952" y="271"/>
              <a:ext cx="170" cy="183"/>
            </a:xfrm>
            <a:custGeom>
              <a:avLst/>
              <a:gdLst>
                <a:gd name="T0" fmla="*/ 0 w 103"/>
                <a:gd name="T1" fmla="*/ 0 h 113"/>
                <a:gd name="T2" fmla="*/ 1804 w 103"/>
                <a:gd name="T3" fmla="*/ 2214 h 113"/>
                <a:gd name="T4" fmla="*/ 4573 w 103"/>
                <a:gd name="T5" fmla="*/ 4581 h 113"/>
                <a:gd name="T6" fmla="*/ 7643 w 103"/>
                <a:gd name="T7" fmla="*/ 6803 h 113"/>
                <a:gd name="T8" fmla="*/ 11073 w 103"/>
                <a:gd name="T9" fmla="*/ 7798 h 113"/>
                <a:gd name="T10" fmla="*/ 13384 w 103"/>
                <a:gd name="T11" fmla="*/ 8790 h 113"/>
                <a:gd name="T12" fmla="*/ 15642 w 103"/>
                <a:gd name="T13" fmla="*/ 9025 h 113"/>
                <a:gd name="T14" fmla="*/ 17589 w 103"/>
                <a:gd name="T15" fmla="*/ 9793 h 113"/>
                <a:gd name="T16" fmla="*/ 20098 w 103"/>
                <a:gd name="T17" fmla="*/ 10407 h 113"/>
                <a:gd name="T18" fmla="*/ 22521 w 103"/>
                <a:gd name="T19" fmla="*/ 11017 h 113"/>
                <a:gd name="T20" fmla="*/ 25132 w 103"/>
                <a:gd name="T21" fmla="*/ 11638 h 113"/>
                <a:gd name="T22" fmla="*/ 26982 w 103"/>
                <a:gd name="T23" fmla="*/ 12395 h 113"/>
                <a:gd name="T24" fmla="*/ 29030 w 103"/>
                <a:gd name="T25" fmla="*/ 13014 h 113"/>
                <a:gd name="T26" fmla="*/ 32686 w 103"/>
                <a:gd name="T27" fmla="*/ 14857 h 113"/>
                <a:gd name="T28" fmla="*/ 35740 w 103"/>
                <a:gd name="T29" fmla="*/ 16854 h 113"/>
                <a:gd name="T30" fmla="*/ 37601 w 103"/>
                <a:gd name="T31" fmla="*/ 19225 h 113"/>
                <a:gd name="T32" fmla="*/ 39130 w 103"/>
                <a:gd name="T33" fmla="*/ 22065 h 113"/>
                <a:gd name="T34" fmla="*/ 41480 w 103"/>
                <a:gd name="T35" fmla="*/ 26214 h 113"/>
                <a:gd name="T36" fmla="*/ 42175 w 103"/>
                <a:gd name="T37" fmla="*/ 29272 h 113"/>
                <a:gd name="T38" fmla="*/ 42175 w 103"/>
                <a:gd name="T39" fmla="*/ 32508 h 113"/>
                <a:gd name="T40" fmla="*/ 41498 w 103"/>
                <a:gd name="T41" fmla="*/ 36257 h 113"/>
                <a:gd name="T42" fmla="*/ 40371 w 103"/>
                <a:gd name="T43" fmla="*/ 36723 h 113"/>
                <a:gd name="T44" fmla="*/ 40371 w 103"/>
                <a:gd name="T45" fmla="*/ 34132 h 113"/>
                <a:gd name="T46" fmla="*/ 40371 w 103"/>
                <a:gd name="T47" fmla="*/ 30901 h 113"/>
                <a:gd name="T48" fmla="*/ 39130 w 103"/>
                <a:gd name="T49" fmla="*/ 27295 h 113"/>
                <a:gd name="T50" fmla="*/ 38001 w 103"/>
                <a:gd name="T51" fmla="*/ 24284 h 113"/>
                <a:gd name="T52" fmla="*/ 36459 w 103"/>
                <a:gd name="T53" fmla="*/ 21989 h 113"/>
                <a:gd name="T54" fmla="*/ 35078 w 103"/>
                <a:gd name="T55" fmla="*/ 19840 h 113"/>
                <a:gd name="T56" fmla="*/ 32686 w 103"/>
                <a:gd name="T57" fmla="*/ 18467 h 113"/>
                <a:gd name="T58" fmla="*/ 29733 w 103"/>
                <a:gd name="T59" fmla="*/ 16854 h 113"/>
                <a:gd name="T60" fmla="*/ 27695 w 103"/>
                <a:gd name="T61" fmla="*/ 16221 h 113"/>
                <a:gd name="T62" fmla="*/ 25143 w 103"/>
                <a:gd name="T63" fmla="*/ 15229 h 113"/>
                <a:gd name="T64" fmla="*/ 22090 w 103"/>
                <a:gd name="T65" fmla="*/ 14857 h 113"/>
                <a:gd name="T66" fmla="*/ 18717 w 103"/>
                <a:gd name="T67" fmla="*/ 14235 h 113"/>
                <a:gd name="T68" fmla="*/ 15642 w 103"/>
                <a:gd name="T69" fmla="*/ 14002 h 113"/>
                <a:gd name="T70" fmla="*/ 12458 w 103"/>
                <a:gd name="T71" fmla="*/ 13014 h 113"/>
                <a:gd name="T72" fmla="*/ 9477 w 103"/>
                <a:gd name="T73" fmla="*/ 12629 h 113"/>
                <a:gd name="T74" fmla="*/ 6457 w 103"/>
                <a:gd name="T75" fmla="*/ 12395 h 113"/>
                <a:gd name="T76" fmla="*/ 0 w 103"/>
                <a:gd name="T77" fmla="*/ 0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3" h="113">
                  <a:moveTo>
                    <a:pt x="0" y="0"/>
                  </a:moveTo>
                  <a:lnTo>
                    <a:pt x="4" y="7"/>
                  </a:lnTo>
                  <a:lnTo>
                    <a:pt x="11" y="14"/>
                  </a:lnTo>
                  <a:lnTo>
                    <a:pt x="19" y="21"/>
                  </a:lnTo>
                  <a:lnTo>
                    <a:pt x="27" y="24"/>
                  </a:lnTo>
                  <a:lnTo>
                    <a:pt x="33" y="27"/>
                  </a:lnTo>
                  <a:lnTo>
                    <a:pt x="38" y="28"/>
                  </a:lnTo>
                  <a:lnTo>
                    <a:pt x="43" y="30"/>
                  </a:lnTo>
                  <a:lnTo>
                    <a:pt x="49" y="32"/>
                  </a:lnTo>
                  <a:lnTo>
                    <a:pt x="55" y="34"/>
                  </a:lnTo>
                  <a:lnTo>
                    <a:pt x="61" y="36"/>
                  </a:lnTo>
                  <a:lnTo>
                    <a:pt x="66" y="38"/>
                  </a:lnTo>
                  <a:lnTo>
                    <a:pt x="71" y="40"/>
                  </a:lnTo>
                  <a:lnTo>
                    <a:pt x="80" y="46"/>
                  </a:lnTo>
                  <a:lnTo>
                    <a:pt x="87" y="52"/>
                  </a:lnTo>
                  <a:lnTo>
                    <a:pt x="92" y="59"/>
                  </a:lnTo>
                  <a:lnTo>
                    <a:pt x="96" y="68"/>
                  </a:lnTo>
                  <a:lnTo>
                    <a:pt x="101" y="80"/>
                  </a:lnTo>
                  <a:lnTo>
                    <a:pt x="103" y="90"/>
                  </a:lnTo>
                  <a:lnTo>
                    <a:pt x="103" y="100"/>
                  </a:lnTo>
                  <a:lnTo>
                    <a:pt x="102" y="111"/>
                  </a:lnTo>
                  <a:lnTo>
                    <a:pt x="99" y="113"/>
                  </a:lnTo>
                  <a:lnTo>
                    <a:pt x="99" y="105"/>
                  </a:lnTo>
                  <a:lnTo>
                    <a:pt x="99" y="95"/>
                  </a:lnTo>
                  <a:lnTo>
                    <a:pt x="96" y="84"/>
                  </a:lnTo>
                  <a:lnTo>
                    <a:pt x="93" y="75"/>
                  </a:lnTo>
                  <a:lnTo>
                    <a:pt x="89" y="67"/>
                  </a:lnTo>
                  <a:lnTo>
                    <a:pt x="86" y="61"/>
                  </a:lnTo>
                  <a:lnTo>
                    <a:pt x="80" y="57"/>
                  </a:lnTo>
                  <a:lnTo>
                    <a:pt x="73" y="52"/>
                  </a:lnTo>
                  <a:lnTo>
                    <a:pt x="68" y="50"/>
                  </a:lnTo>
                  <a:lnTo>
                    <a:pt x="62" y="47"/>
                  </a:lnTo>
                  <a:lnTo>
                    <a:pt x="54" y="46"/>
                  </a:lnTo>
                  <a:lnTo>
                    <a:pt x="46" y="44"/>
                  </a:lnTo>
                  <a:lnTo>
                    <a:pt x="38" y="43"/>
                  </a:lnTo>
                  <a:lnTo>
                    <a:pt x="30" y="40"/>
                  </a:lnTo>
                  <a:lnTo>
                    <a:pt x="23" y="39"/>
                  </a:lnTo>
                  <a:lnTo>
                    <a:pt x="16" y="38"/>
                  </a:lnTo>
                  <a:lnTo>
                    <a:pt x="0" y="0"/>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9"/>
            <p:cNvSpPr/>
            <p:nvPr/>
          </p:nvSpPr>
          <p:spPr bwMode="auto">
            <a:xfrm>
              <a:off x="3890" y="144"/>
              <a:ext cx="164" cy="441"/>
            </a:xfrm>
            <a:custGeom>
              <a:avLst/>
              <a:gdLst>
                <a:gd name="T0" fmla="*/ 16760 w 102"/>
                <a:gd name="T1" fmla="*/ 43470 h 269"/>
                <a:gd name="T2" fmla="*/ 29895 w 102"/>
                <a:gd name="T3" fmla="*/ 80041 h 269"/>
                <a:gd name="T4" fmla="*/ 30477 w 102"/>
                <a:gd name="T5" fmla="*/ 83070 h 269"/>
                <a:gd name="T6" fmla="*/ 30477 w 102"/>
                <a:gd name="T7" fmla="*/ 86008 h 269"/>
                <a:gd name="T8" fmla="*/ 29895 w 102"/>
                <a:gd name="T9" fmla="*/ 88864 h 269"/>
                <a:gd name="T10" fmla="*/ 28653 w 102"/>
                <a:gd name="T11" fmla="*/ 91477 h 269"/>
                <a:gd name="T12" fmla="*/ 27168 w 102"/>
                <a:gd name="T13" fmla="*/ 94274 h 269"/>
                <a:gd name="T14" fmla="*/ 25637 w 102"/>
                <a:gd name="T15" fmla="*/ 96728 h 269"/>
                <a:gd name="T16" fmla="*/ 23531 w 102"/>
                <a:gd name="T17" fmla="*/ 98895 h 269"/>
                <a:gd name="T18" fmla="*/ 21606 w 102"/>
                <a:gd name="T19" fmla="*/ 100217 h 269"/>
                <a:gd name="T20" fmla="*/ 20117 w 102"/>
                <a:gd name="T21" fmla="*/ 100932 h 269"/>
                <a:gd name="T22" fmla="*/ 18649 w 102"/>
                <a:gd name="T23" fmla="*/ 100932 h 269"/>
                <a:gd name="T24" fmla="*/ 17275 w 102"/>
                <a:gd name="T25" fmla="*/ 101381 h 269"/>
                <a:gd name="T26" fmla="*/ 16315 w 102"/>
                <a:gd name="T27" fmla="*/ 100932 h 269"/>
                <a:gd name="T28" fmla="*/ 14865 w 102"/>
                <a:gd name="T29" fmla="*/ 100712 h 269"/>
                <a:gd name="T30" fmla="*/ 14070 w 102"/>
                <a:gd name="T31" fmla="*/ 99809 h 269"/>
                <a:gd name="T32" fmla="*/ 13151 w 102"/>
                <a:gd name="T33" fmla="*/ 98468 h 269"/>
                <a:gd name="T34" fmla="*/ 12567 w 102"/>
                <a:gd name="T35" fmla="*/ 97164 h 269"/>
                <a:gd name="T36" fmla="*/ 11917 w 102"/>
                <a:gd name="T37" fmla="*/ 94571 h 269"/>
                <a:gd name="T38" fmla="*/ 11917 w 102"/>
                <a:gd name="T39" fmla="*/ 91477 h 269"/>
                <a:gd name="T40" fmla="*/ 12567 w 102"/>
                <a:gd name="T41" fmla="*/ 88452 h 269"/>
                <a:gd name="T42" fmla="*/ 13438 w 102"/>
                <a:gd name="T43" fmla="*/ 85526 h 269"/>
                <a:gd name="T44" fmla="*/ 14865 w 102"/>
                <a:gd name="T45" fmla="*/ 82672 h 269"/>
                <a:gd name="T46" fmla="*/ 16315 w 102"/>
                <a:gd name="T47" fmla="*/ 80246 h 269"/>
                <a:gd name="T48" fmla="*/ 18593 w 102"/>
                <a:gd name="T49" fmla="*/ 78006 h 269"/>
                <a:gd name="T50" fmla="*/ 20117 w 102"/>
                <a:gd name="T51" fmla="*/ 76800 h 269"/>
                <a:gd name="T52" fmla="*/ 21691 w 102"/>
                <a:gd name="T53" fmla="*/ 75875 h 269"/>
                <a:gd name="T54" fmla="*/ 23531 w 102"/>
                <a:gd name="T55" fmla="*/ 75455 h 269"/>
                <a:gd name="T56" fmla="*/ 24693 w 102"/>
                <a:gd name="T57" fmla="*/ 75455 h 269"/>
                <a:gd name="T58" fmla="*/ 26232 w 102"/>
                <a:gd name="T59" fmla="*/ 75455 h 269"/>
                <a:gd name="T60" fmla="*/ 0 w 102"/>
                <a:gd name="T61" fmla="*/ 667 h 269"/>
                <a:gd name="T62" fmla="*/ 1518 w 102"/>
                <a:gd name="T63" fmla="*/ 0 h 269"/>
                <a:gd name="T64" fmla="*/ 6483 w 102"/>
                <a:gd name="T65" fmla="*/ 15127 h 269"/>
                <a:gd name="T66" fmla="*/ 11917 w 102"/>
                <a:gd name="T67" fmla="*/ 29024 h 269"/>
                <a:gd name="T68" fmla="*/ 16760 w 102"/>
                <a:gd name="T69" fmla="*/ 43470 h 2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2" h="269">
                  <a:moveTo>
                    <a:pt x="56" y="115"/>
                  </a:moveTo>
                  <a:lnTo>
                    <a:pt x="100" y="212"/>
                  </a:lnTo>
                  <a:lnTo>
                    <a:pt x="102" y="220"/>
                  </a:lnTo>
                  <a:lnTo>
                    <a:pt x="102" y="228"/>
                  </a:lnTo>
                  <a:lnTo>
                    <a:pt x="100" y="236"/>
                  </a:lnTo>
                  <a:lnTo>
                    <a:pt x="96" y="243"/>
                  </a:lnTo>
                  <a:lnTo>
                    <a:pt x="91" y="250"/>
                  </a:lnTo>
                  <a:lnTo>
                    <a:pt x="86" y="257"/>
                  </a:lnTo>
                  <a:lnTo>
                    <a:pt x="79" y="262"/>
                  </a:lnTo>
                  <a:lnTo>
                    <a:pt x="72" y="266"/>
                  </a:lnTo>
                  <a:lnTo>
                    <a:pt x="67" y="268"/>
                  </a:lnTo>
                  <a:lnTo>
                    <a:pt x="63" y="268"/>
                  </a:lnTo>
                  <a:lnTo>
                    <a:pt x="58" y="269"/>
                  </a:lnTo>
                  <a:lnTo>
                    <a:pt x="55" y="268"/>
                  </a:lnTo>
                  <a:lnTo>
                    <a:pt x="50" y="267"/>
                  </a:lnTo>
                  <a:lnTo>
                    <a:pt x="47" y="265"/>
                  </a:lnTo>
                  <a:lnTo>
                    <a:pt x="44" y="261"/>
                  </a:lnTo>
                  <a:lnTo>
                    <a:pt x="42" y="258"/>
                  </a:lnTo>
                  <a:lnTo>
                    <a:pt x="40" y="251"/>
                  </a:lnTo>
                  <a:lnTo>
                    <a:pt x="40" y="243"/>
                  </a:lnTo>
                  <a:lnTo>
                    <a:pt x="42" y="235"/>
                  </a:lnTo>
                  <a:lnTo>
                    <a:pt x="45" y="227"/>
                  </a:lnTo>
                  <a:lnTo>
                    <a:pt x="50" y="219"/>
                  </a:lnTo>
                  <a:lnTo>
                    <a:pt x="55" y="213"/>
                  </a:lnTo>
                  <a:lnTo>
                    <a:pt x="62" y="207"/>
                  </a:lnTo>
                  <a:lnTo>
                    <a:pt x="67" y="204"/>
                  </a:lnTo>
                  <a:lnTo>
                    <a:pt x="73" y="201"/>
                  </a:lnTo>
                  <a:lnTo>
                    <a:pt x="79" y="200"/>
                  </a:lnTo>
                  <a:lnTo>
                    <a:pt x="83" y="200"/>
                  </a:lnTo>
                  <a:lnTo>
                    <a:pt x="88" y="200"/>
                  </a:lnTo>
                  <a:lnTo>
                    <a:pt x="0" y="2"/>
                  </a:lnTo>
                  <a:lnTo>
                    <a:pt x="5" y="0"/>
                  </a:lnTo>
                  <a:lnTo>
                    <a:pt x="22" y="40"/>
                  </a:lnTo>
                  <a:lnTo>
                    <a:pt x="40" y="77"/>
                  </a:lnTo>
                  <a:lnTo>
                    <a:pt x="56" y="115"/>
                  </a:lnTo>
                  <a:close/>
                </a:path>
              </a:pathLst>
            </a:custGeom>
            <a:solidFill>
              <a:srgbClr val="8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pic>
        <p:nvPicPr>
          <p:cNvPr id="97" name="Picture 96"/>
          <p:cNvPicPr>
            <a:picLocks noChangeAspect="1"/>
          </p:cNvPicPr>
          <p:nvPr/>
        </p:nvPicPr>
        <p:blipFill>
          <a:blip r:embed="rId8"/>
          <a:stretch>
            <a:fillRect/>
          </a:stretch>
        </p:blipFill>
        <p:spPr>
          <a:xfrm>
            <a:off x="11551285" y="3952188"/>
            <a:ext cx="762000" cy="2447925"/>
          </a:xfrm>
          <a:prstGeom prst="rect">
            <a:avLst/>
          </a:prstGeom>
        </p:spPr>
      </p:pic>
      <p:pic>
        <p:nvPicPr>
          <p:cNvPr id="26" name="vaorunghoa">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11273790" y="393700"/>
            <a:ext cx="619125" cy="619125"/>
          </a:xfrm>
          <a:prstGeom prst="rect">
            <a:avLst/>
          </a:prstGeom>
        </p:spPr>
      </p:pic>
      <p:pic>
        <p:nvPicPr>
          <p:cNvPr id="27" name="Picture 26"/>
          <p:cNvPicPr>
            <a:picLocks noChangeAspect="1"/>
          </p:cNvPicPr>
          <p:nvPr/>
        </p:nvPicPr>
        <p:blipFill>
          <a:blip r:embed="rId8"/>
          <a:stretch>
            <a:fillRect/>
          </a:stretch>
        </p:blipFill>
        <p:spPr>
          <a:xfrm>
            <a:off x="10896600" y="4058868"/>
            <a:ext cx="762000" cy="2447925"/>
          </a:xfrm>
          <a:prstGeom prst="rect">
            <a:avLst/>
          </a:prstGeom>
        </p:spPr>
      </p:pic>
      <p:sp>
        <p:nvSpPr>
          <p:cNvPr id="21" name="Rectangles 20"/>
          <p:cNvSpPr/>
          <p:nvPr/>
        </p:nvSpPr>
        <p:spPr>
          <a:xfrm>
            <a:off x="3309303" y="1964055"/>
            <a:ext cx="5573395" cy="1753235"/>
          </a:xfrm>
          <a:prstGeom prst="rect">
            <a:avLst/>
          </a:prstGeom>
          <a:noFill/>
          <a:ln>
            <a:noFill/>
          </a:ln>
        </p:spPr>
        <p:txBody>
          <a:bodyPr wrap="none" rtlCol="0" anchor="t">
            <a:spAutoFit/>
          </a:bodyPr>
          <a:lstStyle/>
          <a:p>
            <a:pPr algn="ctr"/>
            <a:r>
              <a:rPr lang="en-US" altLang="zh-CN" sz="5400" b="1">
                <a:solidFill>
                  <a:srgbClr val="7030A0"/>
                </a:solidFill>
                <a:effectLst>
                  <a:outerShdw blurRad="38100" dist="19050" dir="2700000" algn="tl" rotWithShape="0">
                    <a:srgbClr val="000000">
                      <a:alpha val="40000"/>
                    </a:srgbClr>
                  </a:outerShdw>
                </a:effectLst>
                <a:latin typeface="Times New Roman" panose="02020603050405020304" pitchFamily="18" charset="0"/>
                <a:cs typeface="Times New Roman" panose="02020603050405020304" pitchFamily="18" charset="0"/>
              </a:rPr>
              <a:t>ÂM NHẠC LỚP 5</a:t>
            </a:r>
          </a:p>
          <a:p>
            <a:pPr algn="ctr"/>
            <a:r>
              <a:rPr lang="en-US" altLang="zh-CN" sz="5400" b="1">
                <a:solidFill>
                  <a:srgbClr val="002060"/>
                </a:solidFill>
                <a:effectLst>
                  <a:outerShdw blurRad="38100" dist="19050" dir="2700000" algn="tl" rotWithShape="0">
                    <a:srgbClr val="000000">
                      <a:alpha val="40000"/>
                    </a:srgbClr>
                  </a:outerShdw>
                </a:effectLst>
                <a:latin typeface="Times New Roman" panose="02020603050405020304" pitchFamily="18" charset="0"/>
                <a:cs typeface="Times New Roman" panose="02020603050405020304" pitchFamily="18" charset="0"/>
              </a:rPr>
              <a:t>Tiết 28</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additive="base">
                                        <p:cTn id="6" dur="1" fill="hold"/>
                                        <p:tgtEl>
                                          <p:spTgt spid="26"/>
                                        </p:tgtEl>
                                      </p:cBhvr>
                                    </p:cmd>
                                  </p:childTnLst>
                                </p:cTn>
                              </p:par>
                              <p:par>
                                <p:cTn id="7" presetID="23" presetClass="entr" presetSubtype="16" fill="hold" grpId="0" nodeType="withEffect">
                                  <p:stCondLst>
                                    <p:cond delay="0"/>
                                  </p:stCondLst>
                                  <p:childTnLst>
                                    <p:set>
                                      <p:cBhvr>
                                        <p:cTn id="8" dur="1" fill="hold">
                                          <p:stCondLst>
                                            <p:cond delay="0"/>
                                          </p:stCondLst>
                                        </p:cTn>
                                        <p:tgtEl>
                                          <p:spTgt spid="11444"/>
                                        </p:tgtEl>
                                        <p:attrNameLst>
                                          <p:attrName>style.visibility</p:attrName>
                                        </p:attrNameLst>
                                      </p:cBhvr>
                                      <p:to>
                                        <p:strVal val="visible"/>
                                      </p:to>
                                    </p:set>
                                    <p:anim calcmode="lin" valueType="num">
                                      <p:cBhvr>
                                        <p:cTn id="9" dur="500" fill="hold"/>
                                        <p:tgtEl>
                                          <p:spTgt spid="11444"/>
                                        </p:tgtEl>
                                        <p:attrNameLst>
                                          <p:attrName>ppt_w</p:attrName>
                                        </p:attrNameLst>
                                      </p:cBhvr>
                                      <p:tavLst>
                                        <p:tav tm="0">
                                          <p:val>
                                            <p:fltVal val="0"/>
                                          </p:val>
                                        </p:tav>
                                        <p:tav tm="100000">
                                          <p:val>
                                            <p:strVal val="#ppt_w"/>
                                          </p:val>
                                        </p:tav>
                                      </p:tavLst>
                                    </p:anim>
                                    <p:anim calcmode="lin" valueType="num">
                                      <p:cBhvr>
                                        <p:cTn id="10" dur="500" fill="hold"/>
                                        <p:tgtEl>
                                          <p:spTgt spid="11444"/>
                                        </p:tgtEl>
                                        <p:attrNameLst>
                                          <p:attrName>ppt_h</p:attrName>
                                        </p:attrNameLst>
                                      </p:cBhvr>
                                      <p:tavLst>
                                        <p:tav tm="0">
                                          <p:val>
                                            <p:fltVal val="0"/>
                                          </p:val>
                                        </p:tav>
                                        <p:tav tm="100000">
                                          <p:val>
                                            <p:strVal val="#ppt_h"/>
                                          </p:val>
                                        </p:tav>
                                      </p:tavLst>
                                    </p:anim>
                                  </p:childTnLst>
                                </p:cTn>
                              </p:par>
                              <p:par>
                                <p:cTn id="11" presetID="63" presetClass="path" presetSubtype="0" repeatCount="indefinite" accel="50000" decel="50000" fill="hold" grpId="1" nodeType="withEffect">
                                  <p:stCondLst>
                                    <p:cond delay="0"/>
                                  </p:stCondLst>
                                  <p:childTnLst>
                                    <p:animMotion origin="layout" path="M 3.88889E-6 2.59259E-6 L -0.04341 -0.09144 " pathEditMode="relative" rAng="0" ptsTypes="AA">
                                      <p:cBhvr>
                                        <p:cTn id="12" dur="2000" fill="hold"/>
                                        <p:tgtEl>
                                          <p:spTgt spid="11444"/>
                                        </p:tgtEl>
                                        <p:attrNameLst>
                                          <p:attrName>ppt_x</p:attrName>
                                          <p:attrName>ppt_y</p:attrName>
                                        </p:attrNameLst>
                                      </p:cBhvr>
                                      <p:rCtr x="-2170" y="-4583"/>
                                    </p:animMotion>
                                  </p:childTnLst>
                                </p:cTn>
                              </p:par>
                              <p:par>
                                <p:cTn id="13" presetID="32" presetClass="emph" presetSubtype="0" repeatCount="indefinite" fill="hold" grpId="2" nodeType="withEffect">
                                  <p:stCondLst>
                                    <p:cond delay="0"/>
                                  </p:stCondLst>
                                  <p:childTnLst>
                                    <p:animClr clrSpc="rgb" dir="cw">
                                      <p:cBhvr override="childStyle">
                                        <p:cTn id="14" dur="50" fill="hold"/>
                                        <p:tgtEl>
                                          <p:spTgt spid="11444"/>
                                        </p:tgtEl>
                                        <p:attrNameLst>
                                          <p:attrName>style.color</p:attrName>
                                        </p:attrNameLst>
                                      </p:cBhvr>
                                      <p:to>
                                        <a:srgbClr val="FF0066"/>
                                      </p:to>
                                    </p:animClr>
                                    <p:animClr clrSpc="rgb" dir="cw">
                                      <p:cBhvr>
                                        <p:cTn id="15" dur="50" fill="hold"/>
                                        <p:tgtEl>
                                          <p:spTgt spid="11444"/>
                                        </p:tgtEl>
                                        <p:attrNameLst>
                                          <p:attrName>fillcolor</p:attrName>
                                        </p:attrNameLst>
                                      </p:cBhvr>
                                      <p:to>
                                        <a:srgbClr val="FF0066"/>
                                      </p:to>
                                    </p:animClr>
                                    <p:set>
                                      <p:cBhvr>
                                        <p:cTn id="16" dur="50" fill="hold"/>
                                        <p:tgtEl>
                                          <p:spTgt spid="11444"/>
                                        </p:tgtEl>
                                        <p:attrNameLst>
                                          <p:attrName>fill.type</p:attrName>
                                        </p:attrNameLst>
                                      </p:cBhvr>
                                      <p:to>
                                        <p:strVal val="solid"/>
                                      </p:to>
                                    </p:set>
                                    <p:set>
                                      <p:cBhvr>
                                        <p:cTn id="17" dur="50" fill="hold"/>
                                        <p:tgtEl>
                                          <p:spTgt spid="11444"/>
                                        </p:tgtEl>
                                        <p:attrNameLst>
                                          <p:attrName>fill.on</p:attrName>
                                        </p:attrNameLst>
                                      </p:cBhvr>
                                      <p:to>
                                        <p:strVal val="true"/>
                                      </p:to>
                                    </p:set>
                                    <p:animRot by="120000">
                                      <p:cBhvr>
                                        <p:cTn id="18" dur="50" fill="hold">
                                          <p:stCondLst>
                                            <p:cond delay="0"/>
                                          </p:stCondLst>
                                        </p:cTn>
                                        <p:tgtEl>
                                          <p:spTgt spid="11444"/>
                                        </p:tgtEl>
                                        <p:attrNameLst>
                                          <p:attrName>r</p:attrName>
                                        </p:attrNameLst>
                                      </p:cBhvr>
                                    </p:animRot>
                                    <p:animRot by="-240000">
                                      <p:cBhvr>
                                        <p:cTn id="19" dur="100" fill="hold">
                                          <p:stCondLst>
                                            <p:cond delay="100"/>
                                          </p:stCondLst>
                                        </p:cTn>
                                        <p:tgtEl>
                                          <p:spTgt spid="11444"/>
                                        </p:tgtEl>
                                        <p:attrNameLst>
                                          <p:attrName>r</p:attrName>
                                        </p:attrNameLst>
                                      </p:cBhvr>
                                    </p:animRot>
                                    <p:animRot by="240000">
                                      <p:cBhvr>
                                        <p:cTn id="20" dur="100" fill="hold">
                                          <p:stCondLst>
                                            <p:cond delay="200"/>
                                          </p:stCondLst>
                                        </p:cTn>
                                        <p:tgtEl>
                                          <p:spTgt spid="11444"/>
                                        </p:tgtEl>
                                        <p:attrNameLst>
                                          <p:attrName>r</p:attrName>
                                        </p:attrNameLst>
                                      </p:cBhvr>
                                    </p:animRot>
                                    <p:animRot by="-240000">
                                      <p:cBhvr>
                                        <p:cTn id="21" dur="100" fill="hold">
                                          <p:stCondLst>
                                            <p:cond delay="300"/>
                                          </p:stCondLst>
                                        </p:cTn>
                                        <p:tgtEl>
                                          <p:spTgt spid="11444"/>
                                        </p:tgtEl>
                                        <p:attrNameLst>
                                          <p:attrName>r</p:attrName>
                                        </p:attrNameLst>
                                      </p:cBhvr>
                                    </p:animRot>
                                    <p:animRot by="120000">
                                      <p:cBhvr>
                                        <p:cTn id="22" dur="100" fill="hold">
                                          <p:stCondLst>
                                            <p:cond delay="400"/>
                                          </p:stCondLst>
                                        </p:cTn>
                                        <p:tgtEl>
                                          <p:spTgt spid="11444"/>
                                        </p:tgtEl>
                                        <p:attrNameLst>
                                          <p:attrName>r</p:attrName>
                                        </p:attrNameLst>
                                      </p:cBhvr>
                                    </p:animRot>
                                  </p:childTnLst>
                                </p:cTn>
                              </p:par>
                              <p:par>
                                <p:cTn id="23" presetID="23" presetClass="entr" presetSubtype="16" fill="hold" nodeType="withEffect">
                                  <p:stCondLst>
                                    <p:cond delay="0"/>
                                  </p:stCondLst>
                                  <p:childTnLst>
                                    <p:set>
                                      <p:cBhvr>
                                        <p:cTn id="24" dur="1" fill="hold">
                                          <p:stCondLst>
                                            <p:cond delay="0"/>
                                          </p:stCondLst>
                                        </p:cTn>
                                        <p:tgtEl>
                                          <p:spTgt spid="11276"/>
                                        </p:tgtEl>
                                        <p:attrNameLst>
                                          <p:attrName>style.visibility</p:attrName>
                                        </p:attrNameLst>
                                      </p:cBhvr>
                                      <p:to>
                                        <p:strVal val="visible"/>
                                      </p:to>
                                    </p:set>
                                    <p:anim calcmode="lin" valueType="num">
                                      <p:cBhvr>
                                        <p:cTn id="25" dur="500" fill="hold"/>
                                        <p:tgtEl>
                                          <p:spTgt spid="11276"/>
                                        </p:tgtEl>
                                        <p:attrNameLst>
                                          <p:attrName>ppt_w</p:attrName>
                                        </p:attrNameLst>
                                      </p:cBhvr>
                                      <p:tavLst>
                                        <p:tav tm="0">
                                          <p:val>
                                            <p:fltVal val="0"/>
                                          </p:val>
                                        </p:tav>
                                        <p:tav tm="100000">
                                          <p:val>
                                            <p:strVal val="#ppt_w"/>
                                          </p:val>
                                        </p:tav>
                                      </p:tavLst>
                                    </p:anim>
                                    <p:anim calcmode="lin" valueType="num">
                                      <p:cBhvr>
                                        <p:cTn id="26" dur="500" fill="hold"/>
                                        <p:tgtEl>
                                          <p:spTgt spid="11276"/>
                                        </p:tgtEl>
                                        <p:attrNameLst>
                                          <p:attrName>ppt_h</p:attrName>
                                        </p:attrNameLst>
                                      </p:cBhvr>
                                      <p:tavLst>
                                        <p:tav tm="0">
                                          <p:val>
                                            <p:fltVal val="0"/>
                                          </p:val>
                                        </p:tav>
                                        <p:tav tm="100000">
                                          <p:val>
                                            <p:strVal val="#ppt_h"/>
                                          </p:val>
                                        </p:tav>
                                      </p:tavLst>
                                    </p:anim>
                                  </p:childTnLst>
                                </p:cTn>
                              </p:par>
                              <p:par>
                                <p:cTn id="27" presetID="63" presetClass="path" presetSubtype="0" repeatCount="indefinite" accel="50000" decel="50000" fill="hold" nodeType="withEffect">
                                  <p:stCondLst>
                                    <p:cond delay="0"/>
                                  </p:stCondLst>
                                  <p:childTnLst>
                                    <p:animMotion origin="layout" path="M -0.073489 -0.0539827 L -0.12939 -0.0458915 " pathEditMode="relative" rAng="0" ptsTypes="AA">
                                      <p:cBhvr>
                                        <p:cTn id="28" dur="5000" fill="hold"/>
                                        <p:tgtEl>
                                          <p:spTgt spid="11276"/>
                                        </p:tgtEl>
                                        <p:attrNameLst>
                                          <p:attrName>ppt_x</p:attrName>
                                          <p:attrName>ppt_y</p:attrName>
                                        </p:attrNameLst>
                                      </p:cBhvr>
                                      <p:rCtr x="-27" y="4"/>
                                    </p:animMotion>
                                  </p:childTnLst>
                                </p:cTn>
                              </p:par>
                              <p:par>
                                <p:cTn id="29" presetID="32" presetClass="emph" presetSubtype="0" repeatCount="indefinite" fill="hold" nodeType="withEffect">
                                  <p:stCondLst>
                                    <p:cond delay="0"/>
                                  </p:stCondLst>
                                  <p:childTnLst>
                                    <p:animClr clrSpc="rgb" dir="cw">
                                      <p:cBhvr override="childStyle">
                                        <p:cTn id="30" dur="50" fill="hold"/>
                                        <p:tgtEl>
                                          <p:spTgt spid="11276"/>
                                        </p:tgtEl>
                                        <p:attrNameLst>
                                          <p:attrName>style.color</p:attrName>
                                        </p:attrNameLst>
                                      </p:cBhvr>
                                      <p:to>
                                        <a:srgbClr val="0000FF"/>
                                      </p:to>
                                    </p:animClr>
                                    <p:animClr clrSpc="rgb" dir="cw">
                                      <p:cBhvr>
                                        <p:cTn id="31" dur="50" fill="hold"/>
                                        <p:tgtEl>
                                          <p:spTgt spid="11276"/>
                                        </p:tgtEl>
                                        <p:attrNameLst>
                                          <p:attrName>fillcolor</p:attrName>
                                        </p:attrNameLst>
                                      </p:cBhvr>
                                      <p:to>
                                        <a:srgbClr val="0000FF"/>
                                      </p:to>
                                    </p:animClr>
                                    <p:set>
                                      <p:cBhvr>
                                        <p:cTn id="32" dur="50" fill="hold"/>
                                        <p:tgtEl>
                                          <p:spTgt spid="11276"/>
                                        </p:tgtEl>
                                        <p:attrNameLst>
                                          <p:attrName>fill.type</p:attrName>
                                        </p:attrNameLst>
                                      </p:cBhvr>
                                      <p:to>
                                        <p:strVal val="solid"/>
                                      </p:to>
                                    </p:set>
                                    <p:set>
                                      <p:cBhvr>
                                        <p:cTn id="33" dur="50" fill="hold"/>
                                        <p:tgtEl>
                                          <p:spTgt spid="11276"/>
                                        </p:tgtEl>
                                        <p:attrNameLst>
                                          <p:attrName>fill.on</p:attrName>
                                        </p:attrNameLst>
                                      </p:cBhvr>
                                      <p:to>
                                        <p:strVal val="true"/>
                                      </p:to>
                                    </p:set>
                                    <p:animRot by="120000">
                                      <p:cBhvr>
                                        <p:cTn id="34" dur="50" fill="hold">
                                          <p:stCondLst>
                                            <p:cond delay="0"/>
                                          </p:stCondLst>
                                        </p:cTn>
                                        <p:tgtEl>
                                          <p:spTgt spid="11276"/>
                                        </p:tgtEl>
                                        <p:attrNameLst>
                                          <p:attrName>r</p:attrName>
                                        </p:attrNameLst>
                                      </p:cBhvr>
                                    </p:animRot>
                                    <p:animRot by="-240000">
                                      <p:cBhvr>
                                        <p:cTn id="35" dur="100" fill="hold">
                                          <p:stCondLst>
                                            <p:cond delay="100"/>
                                          </p:stCondLst>
                                        </p:cTn>
                                        <p:tgtEl>
                                          <p:spTgt spid="11276"/>
                                        </p:tgtEl>
                                        <p:attrNameLst>
                                          <p:attrName>r</p:attrName>
                                        </p:attrNameLst>
                                      </p:cBhvr>
                                    </p:animRot>
                                    <p:animRot by="240000">
                                      <p:cBhvr>
                                        <p:cTn id="36" dur="100" fill="hold">
                                          <p:stCondLst>
                                            <p:cond delay="200"/>
                                          </p:stCondLst>
                                        </p:cTn>
                                        <p:tgtEl>
                                          <p:spTgt spid="11276"/>
                                        </p:tgtEl>
                                        <p:attrNameLst>
                                          <p:attrName>r</p:attrName>
                                        </p:attrNameLst>
                                      </p:cBhvr>
                                    </p:animRot>
                                    <p:animRot by="-240000">
                                      <p:cBhvr>
                                        <p:cTn id="37" dur="100" fill="hold">
                                          <p:stCondLst>
                                            <p:cond delay="300"/>
                                          </p:stCondLst>
                                        </p:cTn>
                                        <p:tgtEl>
                                          <p:spTgt spid="11276"/>
                                        </p:tgtEl>
                                        <p:attrNameLst>
                                          <p:attrName>r</p:attrName>
                                        </p:attrNameLst>
                                      </p:cBhvr>
                                    </p:animRot>
                                    <p:animRot by="120000">
                                      <p:cBhvr>
                                        <p:cTn id="38" dur="100" fill="hold">
                                          <p:stCondLst>
                                            <p:cond delay="400"/>
                                          </p:stCondLst>
                                        </p:cTn>
                                        <p:tgtEl>
                                          <p:spTgt spid="11276"/>
                                        </p:tgtEl>
                                        <p:attrNameLst>
                                          <p:attrName>r</p:attrName>
                                        </p:attrNameLst>
                                      </p:cBhvr>
                                    </p:animRot>
                                  </p:childTnLst>
                                </p:cTn>
                              </p:par>
                              <p:par>
                                <p:cTn id="39" presetID="23" presetClass="entr" presetSubtype="16" fill="hold" nodeType="withEffect">
                                  <p:stCondLst>
                                    <p:cond delay="0"/>
                                  </p:stCondLst>
                                  <p:childTnLst>
                                    <p:set>
                                      <p:cBhvr>
                                        <p:cTn id="40" dur="1" fill="hold">
                                          <p:stCondLst>
                                            <p:cond delay="0"/>
                                          </p:stCondLst>
                                        </p:cTn>
                                        <p:tgtEl>
                                          <p:spTgt spid="11269"/>
                                        </p:tgtEl>
                                        <p:attrNameLst>
                                          <p:attrName>style.visibility</p:attrName>
                                        </p:attrNameLst>
                                      </p:cBhvr>
                                      <p:to>
                                        <p:strVal val="visible"/>
                                      </p:to>
                                    </p:set>
                                    <p:anim calcmode="lin" valueType="num">
                                      <p:cBhvr>
                                        <p:cTn id="41" dur="500" fill="hold"/>
                                        <p:tgtEl>
                                          <p:spTgt spid="11269"/>
                                        </p:tgtEl>
                                        <p:attrNameLst>
                                          <p:attrName>ppt_w</p:attrName>
                                        </p:attrNameLst>
                                      </p:cBhvr>
                                      <p:tavLst>
                                        <p:tav tm="0">
                                          <p:val>
                                            <p:fltVal val="0"/>
                                          </p:val>
                                        </p:tav>
                                        <p:tav tm="100000">
                                          <p:val>
                                            <p:strVal val="#ppt_w"/>
                                          </p:val>
                                        </p:tav>
                                      </p:tavLst>
                                    </p:anim>
                                    <p:anim calcmode="lin" valueType="num">
                                      <p:cBhvr>
                                        <p:cTn id="42" dur="500" fill="hold"/>
                                        <p:tgtEl>
                                          <p:spTgt spid="11269"/>
                                        </p:tgtEl>
                                        <p:attrNameLst>
                                          <p:attrName>ppt_h</p:attrName>
                                        </p:attrNameLst>
                                      </p:cBhvr>
                                      <p:tavLst>
                                        <p:tav tm="0">
                                          <p:val>
                                            <p:fltVal val="0"/>
                                          </p:val>
                                        </p:tav>
                                        <p:tav tm="100000">
                                          <p:val>
                                            <p:strVal val="#ppt_h"/>
                                          </p:val>
                                        </p:tav>
                                      </p:tavLst>
                                    </p:anim>
                                  </p:childTnLst>
                                </p:cTn>
                              </p:par>
                              <p:par>
                                <p:cTn id="43" presetID="63" presetClass="path" presetSubtype="0" repeatCount="indefinite" accel="50000" decel="50000" fill="hold" nodeType="withEffect">
                                  <p:stCondLst>
                                    <p:cond delay="0"/>
                                  </p:stCondLst>
                                  <p:childTnLst>
                                    <p:animMotion origin="layout" path="M -3.61111E-6 3.46821E-6 L 0.03108 -0.06012 " pathEditMode="relative" rAng="0" ptsTypes="AA">
                                      <p:cBhvr>
                                        <p:cTn id="44" dur="3000" fill="hold"/>
                                        <p:tgtEl>
                                          <p:spTgt spid="11269"/>
                                        </p:tgtEl>
                                        <p:attrNameLst>
                                          <p:attrName>ppt_x</p:attrName>
                                          <p:attrName>ppt_y</p:attrName>
                                        </p:attrNameLst>
                                      </p:cBhvr>
                                      <p:rCtr x="1545" y="-3006"/>
                                    </p:animMotion>
                                  </p:childTnLst>
                                </p:cTn>
                              </p:par>
                              <p:par>
                                <p:cTn id="45" presetID="32" presetClass="emph" presetSubtype="0" repeatCount="indefinite" fill="hold" nodeType="withEffect">
                                  <p:stCondLst>
                                    <p:cond delay="0"/>
                                  </p:stCondLst>
                                  <p:childTnLst>
                                    <p:animClr clrSpc="rgb" dir="cw">
                                      <p:cBhvr override="childStyle">
                                        <p:cTn id="46" dur="50" fill="hold"/>
                                        <p:tgtEl>
                                          <p:spTgt spid="11269"/>
                                        </p:tgtEl>
                                        <p:attrNameLst>
                                          <p:attrName>style.color</p:attrName>
                                        </p:attrNameLst>
                                      </p:cBhvr>
                                      <p:to>
                                        <a:srgbClr val="800000"/>
                                      </p:to>
                                    </p:animClr>
                                    <p:animClr clrSpc="rgb" dir="cw">
                                      <p:cBhvr>
                                        <p:cTn id="47" dur="50" fill="hold"/>
                                        <p:tgtEl>
                                          <p:spTgt spid="11269"/>
                                        </p:tgtEl>
                                        <p:attrNameLst>
                                          <p:attrName>fillcolor</p:attrName>
                                        </p:attrNameLst>
                                      </p:cBhvr>
                                      <p:to>
                                        <a:srgbClr val="800000"/>
                                      </p:to>
                                    </p:animClr>
                                    <p:set>
                                      <p:cBhvr>
                                        <p:cTn id="48" dur="50" fill="hold"/>
                                        <p:tgtEl>
                                          <p:spTgt spid="11269"/>
                                        </p:tgtEl>
                                        <p:attrNameLst>
                                          <p:attrName>fill.type</p:attrName>
                                        </p:attrNameLst>
                                      </p:cBhvr>
                                      <p:to>
                                        <p:strVal val="solid"/>
                                      </p:to>
                                    </p:set>
                                    <p:set>
                                      <p:cBhvr>
                                        <p:cTn id="49" dur="50" fill="hold"/>
                                        <p:tgtEl>
                                          <p:spTgt spid="11269"/>
                                        </p:tgtEl>
                                        <p:attrNameLst>
                                          <p:attrName>fill.on</p:attrName>
                                        </p:attrNameLst>
                                      </p:cBhvr>
                                      <p:to>
                                        <p:strVal val="true"/>
                                      </p:to>
                                    </p:set>
                                    <p:animRot by="120000">
                                      <p:cBhvr>
                                        <p:cTn id="50" dur="50" fill="hold">
                                          <p:stCondLst>
                                            <p:cond delay="0"/>
                                          </p:stCondLst>
                                        </p:cTn>
                                        <p:tgtEl>
                                          <p:spTgt spid="11269"/>
                                        </p:tgtEl>
                                        <p:attrNameLst>
                                          <p:attrName>r</p:attrName>
                                        </p:attrNameLst>
                                      </p:cBhvr>
                                    </p:animRot>
                                    <p:animRot by="-240000">
                                      <p:cBhvr>
                                        <p:cTn id="51" dur="100" fill="hold">
                                          <p:stCondLst>
                                            <p:cond delay="100"/>
                                          </p:stCondLst>
                                        </p:cTn>
                                        <p:tgtEl>
                                          <p:spTgt spid="11269"/>
                                        </p:tgtEl>
                                        <p:attrNameLst>
                                          <p:attrName>r</p:attrName>
                                        </p:attrNameLst>
                                      </p:cBhvr>
                                    </p:animRot>
                                    <p:animRot by="240000">
                                      <p:cBhvr>
                                        <p:cTn id="52" dur="100" fill="hold">
                                          <p:stCondLst>
                                            <p:cond delay="200"/>
                                          </p:stCondLst>
                                        </p:cTn>
                                        <p:tgtEl>
                                          <p:spTgt spid="11269"/>
                                        </p:tgtEl>
                                        <p:attrNameLst>
                                          <p:attrName>r</p:attrName>
                                        </p:attrNameLst>
                                      </p:cBhvr>
                                    </p:animRot>
                                    <p:animRot by="-240000">
                                      <p:cBhvr>
                                        <p:cTn id="53" dur="100" fill="hold">
                                          <p:stCondLst>
                                            <p:cond delay="300"/>
                                          </p:stCondLst>
                                        </p:cTn>
                                        <p:tgtEl>
                                          <p:spTgt spid="11269"/>
                                        </p:tgtEl>
                                        <p:attrNameLst>
                                          <p:attrName>r</p:attrName>
                                        </p:attrNameLst>
                                      </p:cBhvr>
                                    </p:animRot>
                                    <p:animRot by="120000">
                                      <p:cBhvr>
                                        <p:cTn id="54" dur="100" fill="hold">
                                          <p:stCondLst>
                                            <p:cond delay="400"/>
                                          </p:stCondLst>
                                        </p:cTn>
                                        <p:tgtEl>
                                          <p:spTgt spid="11269"/>
                                        </p:tgtEl>
                                        <p:attrNameLst>
                                          <p:attrName>r</p:attrName>
                                        </p:attrNameLst>
                                      </p:cBhvr>
                                    </p:animRot>
                                  </p:childTnLst>
                                </p:cTn>
                              </p:par>
                              <p:par>
                                <p:cTn id="55" presetID="23" presetClass="entr" presetSubtype="16" fill="hold" grpId="0" nodeType="withEffect">
                                  <p:stCondLst>
                                    <p:cond delay="0"/>
                                  </p:stCondLst>
                                  <p:childTnLst>
                                    <p:set>
                                      <p:cBhvr>
                                        <p:cTn id="56" dur="1" fill="hold">
                                          <p:stCondLst>
                                            <p:cond delay="0"/>
                                          </p:stCondLst>
                                        </p:cTn>
                                        <p:tgtEl>
                                          <p:spTgt spid="11268"/>
                                        </p:tgtEl>
                                        <p:attrNameLst>
                                          <p:attrName>style.visibility</p:attrName>
                                        </p:attrNameLst>
                                      </p:cBhvr>
                                      <p:to>
                                        <p:strVal val="visible"/>
                                      </p:to>
                                    </p:set>
                                    <p:anim calcmode="lin" valueType="num">
                                      <p:cBhvr>
                                        <p:cTn id="57" dur="500" fill="hold"/>
                                        <p:tgtEl>
                                          <p:spTgt spid="11268"/>
                                        </p:tgtEl>
                                        <p:attrNameLst>
                                          <p:attrName>ppt_w</p:attrName>
                                        </p:attrNameLst>
                                      </p:cBhvr>
                                      <p:tavLst>
                                        <p:tav tm="0">
                                          <p:val>
                                            <p:fltVal val="0"/>
                                          </p:val>
                                        </p:tav>
                                        <p:tav tm="100000">
                                          <p:val>
                                            <p:strVal val="#ppt_w"/>
                                          </p:val>
                                        </p:tav>
                                      </p:tavLst>
                                    </p:anim>
                                    <p:anim calcmode="lin" valueType="num">
                                      <p:cBhvr>
                                        <p:cTn id="58" dur="500" fill="hold"/>
                                        <p:tgtEl>
                                          <p:spTgt spid="11268"/>
                                        </p:tgtEl>
                                        <p:attrNameLst>
                                          <p:attrName>ppt_h</p:attrName>
                                        </p:attrNameLst>
                                      </p:cBhvr>
                                      <p:tavLst>
                                        <p:tav tm="0">
                                          <p:val>
                                            <p:fltVal val="0"/>
                                          </p:val>
                                        </p:tav>
                                        <p:tav tm="100000">
                                          <p:val>
                                            <p:strVal val="#ppt_h"/>
                                          </p:val>
                                        </p:tav>
                                      </p:tavLst>
                                    </p:anim>
                                  </p:childTnLst>
                                </p:cTn>
                              </p:par>
                              <p:par>
                                <p:cTn id="59" presetID="63" presetClass="path" presetSubtype="0" repeatCount="indefinite" accel="50000" decel="50000" fill="hold" grpId="1" nodeType="withEffect">
                                  <p:stCondLst>
                                    <p:cond delay="0"/>
                                  </p:stCondLst>
                                  <p:childTnLst>
                                    <p:animMotion origin="layout" path="M 3.05556E-6 4.50867E-6 L -0.00643 -0.07607 " pathEditMode="relative" rAng="0" ptsTypes="AA">
                                      <p:cBhvr>
                                        <p:cTn id="60" dur="2000" fill="hold"/>
                                        <p:tgtEl>
                                          <p:spTgt spid="11268"/>
                                        </p:tgtEl>
                                        <p:attrNameLst>
                                          <p:attrName>ppt_x</p:attrName>
                                          <p:attrName>ppt_y</p:attrName>
                                        </p:attrNameLst>
                                      </p:cBhvr>
                                      <p:rCtr x="-330" y="-3815"/>
                                    </p:animMotion>
                                  </p:childTnLst>
                                </p:cTn>
                              </p:par>
                              <p:par>
                                <p:cTn id="61" presetID="32" presetClass="emph" presetSubtype="0" repeatCount="indefinite" fill="hold" grpId="2" nodeType="withEffect">
                                  <p:stCondLst>
                                    <p:cond delay="0"/>
                                  </p:stCondLst>
                                  <p:childTnLst>
                                    <p:animClr clrSpc="rgb" dir="cw">
                                      <p:cBhvr override="childStyle">
                                        <p:cTn id="62" dur="50" fill="hold"/>
                                        <p:tgtEl>
                                          <p:spTgt spid="11268"/>
                                        </p:tgtEl>
                                        <p:attrNameLst>
                                          <p:attrName>style.color</p:attrName>
                                        </p:attrNameLst>
                                      </p:cBhvr>
                                      <p:to>
                                        <a:srgbClr val="FF0066"/>
                                      </p:to>
                                    </p:animClr>
                                    <p:animClr clrSpc="rgb" dir="cw">
                                      <p:cBhvr>
                                        <p:cTn id="63" dur="50" fill="hold"/>
                                        <p:tgtEl>
                                          <p:spTgt spid="11268"/>
                                        </p:tgtEl>
                                        <p:attrNameLst>
                                          <p:attrName>fillcolor</p:attrName>
                                        </p:attrNameLst>
                                      </p:cBhvr>
                                      <p:to>
                                        <a:srgbClr val="FF0066"/>
                                      </p:to>
                                    </p:animClr>
                                    <p:set>
                                      <p:cBhvr>
                                        <p:cTn id="64" dur="50" fill="hold"/>
                                        <p:tgtEl>
                                          <p:spTgt spid="11268"/>
                                        </p:tgtEl>
                                        <p:attrNameLst>
                                          <p:attrName>fill.type</p:attrName>
                                        </p:attrNameLst>
                                      </p:cBhvr>
                                      <p:to>
                                        <p:strVal val="solid"/>
                                      </p:to>
                                    </p:set>
                                    <p:set>
                                      <p:cBhvr>
                                        <p:cTn id="65" dur="50" fill="hold"/>
                                        <p:tgtEl>
                                          <p:spTgt spid="11268"/>
                                        </p:tgtEl>
                                        <p:attrNameLst>
                                          <p:attrName>fill.on</p:attrName>
                                        </p:attrNameLst>
                                      </p:cBhvr>
                                      <p:to>
                                        <p:strVal val="true"/>
                                      </p:to>
                                    </p:set>
                                    <p:animRot by="120000">
                                      <p:cBhvr>
                                        <p:cTn id="66" dur="50" fill="hold">
                                          <p:stCondLst>
                                            <p:cond delay="0"/>
                                          </p:stCondLst>
                                        </p:cTn>
                                        <p:tgtEl>
                                          <p:spTgt spid="11268"/>
                                        </p:tgtEl>
                                        <p:attrNameLst>
                                          <p:attrName>r</p:attrName>
                                        </p:attrNameLst>
                                      </p:cBhvr>
                                    </p:animRot>
                                    <p:animRot by="-240000">
                                      <p:cBhvr>
                                        <p:cTn id="67" dur="100" fill="hold">
                                          <p:stCondLst>
                                            <p:cond delay="100"/>
                                          </p:stCondLst>
                                        </p:cTn>
                                        <p:tgtEl>
                                          <p:spTgt spid="11268"/>
                                        </p:tgtEl>
                                        <p:attrNameLst>
                                          <p:attrName>r</p:attrName>
                                        </p:attrNameLst>
                                      </p:cBhvr>
                                    </p:animRot>
                                    <p:animRot by="240000">
                                      <p:cBhvr>
                                        <p:cTn id="68" dur="100" fill="hold">
                                          <p:stCondLst>
                                            <p:cond delay="200"/>
                                          </p:stCondLst>
                                        </p:cTn>
                                        <p:tgtEl>
                                          <p:spTgt spid="11268"/>
                                        </p:tgtEl>
                                        <p:attrNameLst>
                                          <p:attrName>r</p:attrName>
                                        </p:attrNameLst>
                                      </p:cBhvr>
                                    </p:animRot>
                                    <p:animRot by="-240000">
                                      <p:cBhvr>
                                        <p:cTn id="69" dur="100" fill="hold">
                                          <p:stCondLst>
                                            <p:cond delay="300"/>
                                          </p:stCondLst>
                                        </p:cTn>
                                        <p:tgtEl>
                                          <p:spTgt spid="11268"/>
                                        </p:tgtEl>
                                        <p:attrNameLst>
                                          <p:attrName>r</p:attrName>
                                        </p:attrNameLst>
                                      </p:cBhvr>
                                    </p:animRot>
                                    <p:animRot by="120000">
                                      <p:cBhvr>
                                        <p:cTn id="70" dur="100" fill="hold">
                                          <p:stCondLst>
                                            <p:cond delay="400"/>
                                          </p:stCondLst>
                                        </p:cTn>
                                        <p:tgtEl>
                                          <p:spTgt spid="11268"/>
                                        </p:tgtEl>
                                        <p:attrNameLst>
                                          <p:attrName>r</p:attrName>
                                        </p:attrNameLst>
                                      </p:cBhvr>
                                    </p:animRot>
                                  </p:childTnLst>
                                </p:cTn>
                              </p:par>
                              <p:par>
                                <p:cTn id="71" presetID="23" presetClass="entr" presetSubtype="16" fill="hold" grpId="0" nodeType="withEffect">
                                  <p:stCondLst>
                                    <p:cond delay="0"/>
                                  </p:stCondLst>
                                  <p:childTnLst>
                                    <p:set>
                                      <p:cBhvr>
                                        <p:cTn id="72" dur="1" fill="hold">
                                          <p:stCondLst>
                                            <p:cond delay="0"/>
                                          </p:stCondLst>
                                        </p:cTn>
                                        <p:tgtEl>
                                          <p:spTgt spid="11283"/>
                                        </p:tgtEl>
                                        <p:attrNameLst>
                                          <p:attrName>style.visibility</p:attrName>
                                        </p:attrNameLst>
                                      </p:cBhvr>
                                      <p:to>
                                        <p:strVal val="visible"/>
                                      </p:to>
                                    </p:set>
                                    <p:anim calcmode="lin" valueType="num">
                                      <p:cBhvr>
                                        <p:cTn id="73" dur="500" fill="hold"/>
                                        <p:tgtEl>
                                          <p:spTgt spid="11283"/>
                                        </p:tgtEl>
                                        <p:attrNameLst>
                                          <p:attrName>ppt_w</p:attrName>
                                        </p:attrNameLst>
                                      </p:cBhvr>
                                      <p:tavLst>
                                        <p:tav tm="0">
                                          <p:val>
                                            <p:fltVal val="0"/>
                                          </p:val>
                                        </p:tav>
                                        <p:tav tm="100000">
                                          <p:val>
                                            <p:strVal val="#ppt_w"/>
                                          </p:val>
                                        </p:tav>
                                      </p:tavLst>
                                    </p:anim>
                                    <p:anim calcmode="lin" valueType="num">
                                      <p:cBhvr>
                                        <p:cTn id="74" dur="500" fill="hold"/>
                                        <p:tgtEl>
                                          <p:spTgt spid="11283"/>
                                        </p:tgtEl>
                                        <p:attrNameLst>
                                          <p:attrName>ppt_h</p:attrName>
                                        </p:attrNameLst>
                                      </p:cBhvr>
                                      <p:tavLst>
                                        <p:tav tm="0">
                                          <p:val>
                                            <p:fltVal val="0"/>
                                          </p:val>
                                        </p:tav>
                                        <p:tav tm="100000">
                                          <p:val>
                                            <p:strVal val="#ppt_h"/>
                                          </p:val>
                                        </p:tav>
                                      </p:tavLst>
                                    </p:anim>
                                  </p:childTnLst>
                                </p:cTn>
                              </p:par>
                              <p:par>
                                <p:cTn id="75" presetID="63" presetClass="path" presetSubtype="0" repeatCount="indefinite" accel="50000" decel="50000" fill="hold" grpId="1" nodeType="withEffect">
                                  <p:stCondLst>
                                    <p:cond delay="0"/>
                                  </p:stCondLst>
                                  <p:childTnLst>
                                    <p:animMotion origin="layout" path="M 4.72222E-6 -7.51445E-7 L -0.02205 0.05341 " pathEditMode="relative" rAng="0" ptsTypes="AA">
                                      <p:cBhvr>
                                        <p:cTn id="76" dur="2000" fill="hold"/>
                                        <p:tgtEl>
                                          <p:spTgt spid="11283"/>
                                        </p:tgtEl>
                                        <p:attrNameLst>
                                          <p:attrName>ppt_x</p:attrName>
                                          <p:attrName>ppt_y</p:attrName>
                                        </p:attrNameLst>
                                      </p:cBhvr>
                                      <p:rCtr x="-1111" y="2659"/>
                                    </p:animMotion>
                                  </p:childTnLst>
                                </p:cTn>
                              </p:par>
                              <p:par>
                                <p:cTn id="77" presetID="32" presetClass="emph" presetSubtype="0" repeatCount="indefinite" fill="hold" grpId="2" nodeType="withEffect">
                                  <p:stCondLst>
                                    <p:cond delay="0"/>
                                  </p:stCondLst>
                                  <p:childTnLst>
                                    <p:animClr clrSpc="rgb" dir="cw">
                                      <p:cBhvr override="childStyle">
                                        <p:cTn id="78" dur="50" fill="hold"/>
                                        <p:tgtEl>
                                          <p:spTgt spid="11283"/>
                                        </p:tgtEl>
                                        <p:attrNameLst>
                                          <p:attrName>style.color</p:attrName>
                                        </p:attrNameLst>
                                      </p:cBhvr>
                                      <p:to>
                                        <a:srgbClr val="FF0000"/>
                                      </p:to>
                                    </p:animClr>
                                    <p:animClr clrSpc="rgb" dir="cw">
                                      <p:cBhvr>
                                        <p:cTn id="79" dur="50" fill="hold"/>
                                        <p:tgtEl>
                                          <p:spTgt spid="11283"/>
                                        </p:tgtEl>
                                        <p:attrNameLst>
                                          <p:attrName>fillcolor</p:attrName>
                                        </p:attrNameLst>
                                      </p:cBhvr>
                                      <p:to>
                                        <a:srgbClr val="FF0000"/>
                                      </p:to>
                                    </p:animClr>
                                    <p:set>
                                      <p:cBhvr>
                                        <p:cTn id="80" dur="50" fill="hold"/>
                                        <p:tgtEl>
                                          <p:spTgt spid="11283"/>
                                        </p:tgtEl>
                                        <p:attrNameLst>
                                          <p:attrName>fill.type</p:attrName>
                                        </p:attrNameLst>
                                      </p:cBhvr>
                                      <p:to>
                                        <p:strVal val="solid"/>
                                      </p:to>
                                    </p:set>
                                    <p:set>
                                      <p:cBhvr>
                                        <p:cTn id="81" dur="50" fill="hold"/>
                                        <p:tgtEl>
                                          <p:spTgt spid="11283"/>
                                        </p:tgtEl>
                                        <p:attrNameLst>
                                          <p:attrName>fill.on</p:attrName>
                                        </p:attrNameLst>
                                      </p:cBhvr>
                                      <p:to>
                                        <p:strVal val="true"/>
                                      </p:to>
                                    </p:set>
                                    <p:animRot by="120000">
                                      <p:cBhvr>
                                        <p:cTn id="82" dur="50" fill="hold">
                                          <p:stCondLst>
                                            <p:cond delay="0"/>
                                          </p:stCondLst>
                                        </p:cTn>
                                        <p:tgtEl>
                                          <p:spTgt spid="11283"/>
                                        </p:tgtEl>
                                        <p:attrNameLst>
                                          <p:attrName>r</p:attrName>
                                        </p:attrNameLst>
                                      </p:cBhvr>
                                    </p:animRot>
                                    <p:animRot by="-240000">
                                      <p:cBhvr>
                                        <p:cTn id="83" dur="100" fill="hold">
                                          <p:stCondLst>
                                            <p:cond delay="100"/>
                                          </p:stCondLst>
                                        </p:cTn>
                                        <p:tgtEl>
                                          <p:spTgt spid="11283"/>
                                        </p:tgtEl>
                                        <p:attrNameLst>
                                          <p:attrName>r</p:attrName>
                                        </p:attrNameLst>
                                      </p:cBhvr>
                                    </p:animRot>
                                    <p:animRot by="240000">
                                      <p:cBhvr>
                                        <p:cTn id="84" dur="100" fill="hold">
                                          <p:stCondLst>
                                            <p:cond delay="200"/>
                                          </p:stCondLst>
                                        </p:cTn>
                                        <p:tgtEl>
                                          <p:spTgt spid="11283"/>
                                        </p:tgtEl>
                                        <p:attrNameLst>
                                          <p:attrName>r</p:attrName>
                                        </p:attrNameLst>
                                      </p:cBhvr>
                                    </p:animRot>
                                    <p:animRot by="-240000">
                                      <p:cBhvr>
                                        <p:cTn id="85" dur="100" fill="hold">
                                          <p:stCondLst>
                                            <p:cond delay="300"/>
                                          </p:stCondLst>
                                        </p:cTn>
                                        <p:tgtEl>
                                          <p:spTgt spid="11283"/>
                                        </p:tgtEl>
                                        <p:attrNameLst>
                                          <p:attrName>r</p:attrName>
                                        </p:attrNameLst>
                                      </p:cBhvr>
                                    </p:animRot>
                                    <p:animRot by="120000">
                                      <p:cBhvr>
                                        <p:cTn id="86" dur="100" fill="hold">
                                          <p:stCondLst>
                                            <p:cond delay="400"/>
                                          </p:stCondLst>
                                        </p:cTn>
                                        <p:tgtEl>
                                          <p:spTgt spid="11283"/>
                                        </p:tgtEl>
                                        <p:attrNameLst>
                                          <p:attrName>r</p:attrName>
                                        </p:attrNameLst>
                                      </p:cBhvr>
                                    </p:animRot>
                                  </p:childTnLst>
                                </p:cTn>
                              </p:par>
                              <p:par>
                                <p:cTn id="87" presetID="23" presetClass="entr" presetSubtype="16" fill="hold" nodeType="withEffect">
                                  <p:stCondLst>
                                    <p:cond delay="0"/>
                                  </p:stCondLst>
                                  <p:childTnLst>
                                    <p:set>
                                      <p:cBhvr>
                                        <p:cTn id="88" dur="1" fill="hold">
                                          <p:stCondLst>
                                            <p:cond delay="0"/>
                                          </p:stCondLst>
                                        </p:cTn>
                                        <p:tgtEl>
                                          <p:spTgt spid="5"/>
                                        </p:tgtEl>
                                        <p:attrNameLst>
                                          <p:attrName>style.visibility</p:attrName>
                                        </p:attrNameLst>
                                      </p:cBhvr>
                                      <p:to>
                                        <p:strVal val="visible"/>
                                      </p:to>
                                    </p:set>
                                    <p:anim calcmode="lin" valueType="num">
                                      <p:cBhvr>
                                        <p:cTn id="89" dur="500" fill="hold"/>
                                        <p:tgtEl>
                                          <p:spTgt spid="5"/>
                                        </p:tgtEl>
                                        <p:attrNameLst>
                                          <p:attrName>ppt_w</p:attrName>
                                        </p:attrNameLst>
                                      </p:cBhvr>
                                      <p:tavLst>
                                        <p:tav tm="0">
                                          <p:val>
                                            <p:fltVal val="0"/>
                                          </p:val>
                                        </p:tav>
                                        <p:tav tm="100000">
                                          <p:val>
                                            <p:strVal val="#ppt_w"/>
                                          </p:val>
                                        </p:tav>
                                      </p:tavLst>
                                    </p:anim>
                                    <p:anim calcmode="lin" valueType="num">
                                      <p:cBhvr>
                                        <p:cTn id="90" dur="500" fill="hold"/>
                                        <p:tgtEl>
                                          <p:spTgt spid="5"/>
                                        </p:tgtEl>
                                        <p:attrNameLst>
                                          <p:attrName>ppt_h</p:attrName>
                                        </p:attrNameLst>
                                      </p:cBhvr>
                                      <p:tavLst>
                                        <p:tav tm="0">
                                          <p:val>
                                            <p:fltVal val="0"/>
                                          </p:val>
                                        </p:tav>
                                        <p:tav tm="100000">
                                          <p:val>
                                            <p:strVal val="#ppt_h"/>
                                          </p:val>
                                        </p:tav>
                                      </p:tavLst>
                                    </p:anim>
                                  </p:childTnLst>
                                </p:cTn>
                              </p:par>
                              <p:par>
                                <p:cTn id="91" presetID="63" presetClass="path" presetSubtype="0" repeatCount="indefinite" accel="50000" decel="50000" fill="hold" nodeType="withEffect">
                                  <p:stCondLst>
                                    <p:cond delay="0"/>
                                  </p:stCondLst>
                                  <p:childTnLst>
                                    <p:animMotion origin="layout" path="M -3.61111E-6 3.46821E-6 L 0.03108 -0.06012 " pathEditMode="relative" rAng="0" ptsTypes="AA">
                                      <p:cBhvr>
                                        <p:cTn id="92" dur="3000" fill="hold"/>
                                        <p:tgtEl>
                                          <p:spTgt spid="5"/>
                                        </p:tgtEl>
                                        <p:attrNameLst>
                                          <p:attrName>ppt_x</p:attrName>
                                          <p:attrName>ppt_y</p:attrName>
                                        </p:attrNameLst>
                                      </p:cBhvr>
                                      <p:rCtr x="1545" y="-3006"/>
                                    </p:animMotion>
                                  </p:childTnLst>
                                </p:cTn>
                              </p:par>
                              <p:par>
                                <p:cTn id="93" presetID="32" presetClass="emph" presetSubtype="0" repeatCount="indefinite" fill="hold" nodeType="withEffect">
                                  <p:stCondLst>
                                    <p:cond delay="0"/>
                                  </p:stCondLst>
                                  <p:childTnLst>
                                    <p:animClr clrSpc="rgb" dir="cw">
                                      <p:cBhvr override="childStyle">
                                        <p:cTn id="94" dur="50" fill="hold"/>
                                        <p:tgtEl>
                                          <p:spTgt spid="5"/>
                                        </p:tgtEl>
                                        <p:attrNameLst>
                                          <p:attrName>style.color</p:attrName>
                                        </p:attrNameLst>
                                      </p:cBhvr>
                                      <p:to>
                                        <a:srgbClr val="800000"/>
                                      </p:to>
                                    </p:animClr>
                                    <p:animClr clrSpc="rgb" dir="cw">
                                      <p:cBhvr>
                                        <p:cTn id="95" dur="50" fill="hold"/>
                                        <p:tgtEl>
                                          <p:spTgt spid="5"/>
                                        </p:tgtEl>
                                        <p:attrNameLst>
                                          <p:attrName>fillcolor</p:attrName>
                                        </p:attrNameLst>
                                      </p:cBhvr>
                                      <p:to>
                                        <a:srgbClr val="800000"/>
                                      </p:to>
                                    </p:animClr>
                                    <p:set>
                                      <p:cBhvr>
                                        <p:cTn id="96" dur="50" fill="hold"/>
                                        <p:tgtEl>
                                          <p:spTgt spid="5"/>
                                        </p:tgtEl>
                                        <p:attrNameLst>
                                          <p:attrName>fill.type</p:attrName>
                                        </p:attrNameLst>
                                      </p:cBhvr>
                                      <p:to>
                                        <p:strVal val="solid"/>
                                      </p:to>
                                    </p:set>
                                    <p:set>
                                      <p:cBhvr>
                                        <p:cTn id="97" dur="50" fill="hold"/>
                                        <p:tgtEl>
                                          <p:spTgt spid="5"/>
                                        </p:tgtEl>
                                        <p:attrNameLst>
                                          <p:attrName>fill.on</p:attrName>
                                        </p:attrNameLst>
                                      </p:cBhvr>
                                      <p:to>
                                        <p:strVal val="true"/>
                                      </p:to>
                                    </p:set>
                                    <p:animRot by="120000">
                                      <p:cBhvr>
                                        <p:cTn id="98" dur="50" fill="hold">
                                          <p:stCondLst>
                                            <p:cond delay="0"/>
                                          </p:stCondLst>
                                        </p:cTn>
                                        <p:tgtEl>
                                          <p:spTgt spid="5"/>
                                        </p:tgtEl>
                                        <p:attrNameLst>
                                          <p:attrName>r</p:attrName>
                                        </p:attrNameLst>
                                      </p:cBhvr>
                                    </p:animRot>
                                    <p:animRot by="-240000">
                                      <p:cBhvr>
                                        <p:cTn id="99" dur="100" fill="hold">
                                          <p:stCondLst>
                                            <p:cond delay="100"/>
                                          </p:stCondLst>
                                        </p:cTn>
                                        <p:tgtEl>
                                          <p:spTgt spid="5"/>
                                        </p:tgtEl>
                                        <p:attrNameLst>
                                          <p:attrName>r</p:attrName>
                                        </p:attrNameLst>
                                      </p:cBhvr>
                                    </p:animRot>
                                    <p:animRot by="240000">
                                      <p:cBhvr>
                                        <p:cTn id="100" dur="100" fill="hold">
                                          <p:stCondLst>
                                            <p:cond delay="200"/>
                                          </p:stCondLst>
                                        </p:cTn>
                                        <p:tgtEl>
                                          <p:spTgt spid="5"/>
                                        </p:tgtEl>
                                        <p:attrNameLst>
                                          <p:attrName>r</p:attrName>
                                        </p:attrNameLst>
                                      </p:cBhvr>
                                    </p:animRot>
                                    <p:animRot by="-240000">
                                      <p:cBhvr>
                                        <p:cTn id="101" dur="100" fill="hold">
                                          <p:stCondLst>
                                            <p:cond delay="300"/>
                                          </p:stCondLst>
                                        </p:cTn>
                                        <p:tgtEl>
                                          <p:spTgt spid="5"/>
                                        </p:tgtEl>
                                        <p:attrNameLst>
                                          <p:attrName>r</p:attrName>
                                        </p:attrNameLst>
                                      </p:cBhvr>
                                    </p:animRot>
                                    <p:animRot by="120000">
                                      <p:cBhvr>
                                        <p:cTn id="102" dur="100" fill="hold">
                                          <p:stCondLst>
                                            <p:cond delay="400"/>
                                          </p:stCondLst>
                                        </p:cTn>
                                        <p:tgtEl>
                                          <p:spTgt spid="5"/>
                                        </p:tgtEl>
                                        <p:attrNameLst>
                                          <p:attrName>r</p:attrName>
                                        </p:attrNameLst>
                                      </p:cBhvr>
                                    </p:animRot>
                                  </p:childTnLst>
                                </p:cTn>
                              </p:par>
                              <p:par>
                                <p:cTn id="103" presetID="23" presetClass="entr" presetSubtype="16" fill="hold" nodeType="withEffect">
                                  <p:stCondLst>
                                    <p:cond delay="0"/>
                                  </p:stCondLst>
                                  <p:childTnLst>
                                    <p:set>
                                      <p:cBhvr>
                                        <p:cTn id="104" dur="1" fill="hold">
                                          <p:stCondLst>
                                            <p:cond delay="0"/>
                                          </p:stCondLst>
                                        </p:cTn>
                                        <p:tgtEl>
                                          <p:spTgt spid="11"/>
                                        </p:tgtEl>
                                        <p:attrNameLst>
                                          <p:attrName>style.visibility</p:attrName>
                                        </p:attrNameLst>
                                      </p:cBhvr>
                                      <p:to>
                                        <p:strVal val="visible"/>
                                      </p:to>
                                    </p:set>
                                    <p:anim calcmode="lin" valueType="num">
                                      <p:cBhvr>
                                        <p:cTn id="105" dur="500" fill="hold"/>
                                        <p:tgtEl>
                                          <p:spTgt spid="11"/>
                                        </p:tgtEl>
                                        <p:attrNameLst>
                                          <p:attrName>ppt_w</p:attrName>
                                        </p:attrNameLst>
                                      </p:cBhvr>
                                      <p:tavLst>
                                        <p:tav tm="0">
                                          <p:val>
                                            <p:fltVal val="0"/>
                                          </p:val>
                                        </p:tav>
                                        <p:tav tm="100000">
                                          <p:val>
                                            <p:strVal val="#ppt_w"/>
                                          </p:val>
                                        </p:tav>
                                      </p:tavLst>
                                    </p:anim>
                                    <p:anim calcmode="lin" valueType="num">
                                      <p:cBhvr>
                                        <p:cTn id="106" dur="500" fill="hold"/>
                                        <p:tgtEl>
                                          <p:spTgt spid="11"/>
                                        </p:tgtEl>
                                        <p:attrNameLst>
                                          <p:attrName>ppt_h</p:attrName>
                                        </p:attrNameLst>
                                      </p:cBhvr>
                                      <p:tavLst>
                                        <p:tav tm="0">
                                          <p:val>
                                            <p:fltVal val="0"/>
                                          </p:val>
                                        </p:tav>
                                        <p:tav tm="100000">
                                          <p:val>
                                            <p:strVal val="#ppt_h"/>
                                          </p:val>
                                        </p:tav>
                                      </p:tavLst>
                                    </p:anim>
                                  </p:childTnLst>
                                </p:cTn>
                              </p:par>
                              <p:par>
                                <p:cTn id="107" presetID="63" presetClass="path" presetSubtype="0" repeatCount="indefinite" accel="50000" decel="50000" fill="hold" nodeType="withEffect">
                                  <p:stCondLst>
                                    <p:cond delay="0"/>
                                  </p:stCondLst>
                                  <p:childTnLst>
                                    <p:animMotion origin="layout" path="M -3.61111E-6 3.46821E-6 L 0.03108 -0.06012 " pathEditMode="relative" rAng="0" ptsTypes="AA">
                                      <p:cBhvr>
                                        <p:cTn id="108" dur="3000" fill="hold"/>
                                        <p:tgtEl>
                                          <p:spTgt spid="11"/>
                                        </p:tgtEl>
                                        <p:attrNameLst>
                                          <p:attrName>ppt_x</p:attrName>
                                          <p:attrName>ppt_y</p:attrName>
                                        </p:attrNameLst>
                                      </p:cBhvr>
                                      <p:rCtr x="1545" y="-3006"/>
                                    </p:animMotion>
                                  </p:childTnLst>
                                </p:cTn>
                              </p:par>
                              <p:par>
                                <p:cTn id="109" presetID="32" presetClass="emph" presetSubtype="0" repeatCount="indefinite" fill="hold" nodeType="withEffect">
                                  <p:stCondLst>
                                    <p:cond delay="0"/>
                                  </p:stCondLst>
                                  <p:childTnLst>
                                    <p:animClr clrSpc="rgb" dir="cw">
                                      <p:cBhvr override="childStyle">
                                        <p:cTn id="110" dur="50" fill="hold"/>
                                        <p:tgtEl>
                                          <p:spTgt spid="11"/>
                                        </p:tgtEl>
                                        <p:attrNameLst>
                                          <p:attrName>style.color</p:attrName>
                                        </p:attrNameLst>
                                      </p:cBhvr>
                                      <p:to>
                                        <a:srgbClr val="800000"/>
                                      </p:to>
                                    </p:animClr>
                                    <p:animClr clrSpc="rgb" dir="cw">
                                      <p:cBhvr>
                                        <p:cTn id="111" dur="50" fill="hold"/>
                                        <p:tgtEl>
                                          <p:spTgt spid="11"/>
                                        </p:tgtEl>
                                        <p:attrNameLst>
                                          <p:attrName>fillcolor</p:attrName>
                                        </p:attrNameLst>
                                      </p:cBhvr>
                                      <p:to>
                                        <a:srgbClr val="800000"/>
                                      </p:to>
                                    </p:animClr>
                                    <p:set>
                                      <p:cBhvr>
                                        <p:cTn id="112" dur="50" fill="hold"/>
                                        <p:tgtEl>
                                          <p:spTgt spid="11"/>
                                        </p:tgtEl>
                                        <p:attrNameLst>
                                          <p:attrName>fill.type</p:attrName>
                                        </p:attrNameLst>
                                      </p:cBhvr>
                                      <p:to>
                                        <p:strVal val="solid"/>
                                      </p:to>
                                    </p:set>
                                    <p:set>
                                      <p:cBhvr>
                                        <p:cTn id="113" dur="50" fill="hold"/>
                                        <p:tgtEl>
                                          <p:spTgt spid="11"/>
                                        </p:tgtEl>
                                        <p:attrNameLst>
                                          <p:attrName>fill.on</p:attrName>
                                        </p:attrNameLst>
                                      </p:cBhvr>
                                      <p:to>
                                        <p:strVal val="true"/>
                                      </p:to>
                                    </p:set>
                                    <p:animRot by="120000">
                                      <p:cBhvr>
                                        <p:cTn id="114" dur="50" fill="hold">
                                          <p:stCondLst>
                                            <p:cond delay="0"/>
                                          </p:stCondLst>
                                        </p:cTn>
                                        <p:tgtEl>
                                          <p:spTgt spid="11"/>
                                        </p:tgtEl>
                                        <p:attrNameLst>
                                          <p:attrName>r</p:attrName>
                                        </p:attrNameLst>
                                      </p:cBhvr>
                                    </p:animRot>
                                    <p:animRot by="-240000">
                                      <p:cBhvr>
                                        <p:cTn id="115" dur="100" fill="hold">
                                          <p:stCondLst>
                                            <p:cond delay="100"/>
                                          </p:stCondLst>
                                        </p:cTn>
                                        <p:tgtEl>
                                          <p:spTgt spid="11"/>
                                        </p:tgtEl>
                                        <p:attrNameLst>
                                          <p:attrName>r</p:attrName>
                                        </p:attrNameLst>
                                      </p:cBhvr>
                                    </p:animRot>
                                    <p:animRot by="240000">
                                      <p:cBhvr>
                                        <p:cTn id="116" dur="100" fill="hold">
                                          <p:stCondLst>
                                            <p:cond delay="200"/>
                                          </p:stCondLst>
                                        </p:cTn>
                                        <p:tgtEl>
                                          <p:spTgt spid="11"/>
                                        </p:tgtEl>
                                        <p:attrNameLst>
                                          <p:attrName>r</p:attrName>
                                        </p:attrNameLst>
                                      </p:cBhvr>
                                    </p:animRot>
                                    <p:animRot by="-240000">
                                      <p:cBhvr>
                                        <p:cTn id="117" dur="100" fill="hold">
                                          <p:stCondLst>
                                            <p:cond delay="300"/>
                                          </p:stCondLst>
                                        </p:cTn>
                                        <p:tgtEl>
                                          <p:spTgt spid="11"/>
                                        </p:tgtEl>
                                        <p:attrNameLst>
                                          <p:attrName>r</p:attrName>
                                        </p:attrNameLst>
                                      </p:cBhvr>
                                    </p:animRot>
                                    <p:animRot by="120000">
                                      <p:cBhvr>
                                        <p:cTn id="118" dur="100" fill="hold">
                                          <p:stCondLst>
                                            <p:cond delay="400"/>
                                          </p:stCondLst>
                                        </p:cTn>
                                        <p:tgtEl>
                                          <p:spTgt spid="11"/>
                                        </p:tgtEl>
                                        <p:attrNameLst>
                                          <p:attrName>r</p:attrName>
                                        </p:attrNameLst>
                                      </p:cBhvr>
                                    </p:animRot>
                                  </p:childTnLst>
                                </p:cTn>
                              </p:par>
                              <p:par>
                                <p:cTn id="119" presetID="23" presetClass="entr" presetSubtype="16" fill="hold" nodeType="withEffect">
                                  <p:stCondLst>
                                    <p:cond delay="0"/>
                                  </p:stCondLst>
                                  <p:childTnLst>
                                    <p:set>
                                      <p:cBhvr>
                                        <p:cTn id="120" dur="1" fill="hold">
                                          <p:stCondLst>
                                            <p:cond delay="0"/>
                                          </p:stCondLst>
                                        </p:cTn>
                                        <p:tgtEl>
                                          <p:spTgt spid="16"/>
                                        </p:tgtEl>
                                        <p:attrNameLst>
                                          <p:attrName>style.visibility</p:attrName>
                                        </p:attrNameLst>
                                      </p:cBhvr>
                                      <p:to>
                                        <p:strVal val="visible"/>
                                      </p:to>
                                    </p:set>
                                    <p:anim calcmode="lin" valueType="num">
                                      <p:cBhvr>
                                        <p:cTn id="121" dur="500" fill="hold"/>
                                        <p:tgtEl>
                                          <p:spTgt spid="16"/>
                                        </p:tgtEl>
                                        <p:attrNameLst>
                                          <p:attrName>ppt_w</p:attrName>
                                        </p:attrNameLst>
                                      </p:cBhvr>
                                      <p:tavLst>
                                        <p:tav tm="0">
                                          <p:val>
                                            <p:fltVal val="0"/>
                                          </p:val>
                                        </p:tav>
                                        <p:tav tm="100000">
                                          <p:val>
                                            <p:strVal val="#ppt_w"/>
                                          </p:val>
                                        </p:tav>
                                      </p:tavLst>
                                    </p:anim>
                                    <p:anim calcmode="lin" valueType="num">
                                      <p:cBhvr>
                                        <p:cTn id="122" dur="500" fill="hold"/>
                                        <p:tgtEl>
                                          <p:spTgt spid="16"/>
                                        </p:tgtEl>
                                        <p:attrNameLst>
                                          <p:attrName>ppt_h</p:attrName>
                                        </p:attrNameLst>
                                      </p:cBhvr>
                                      <p:tavLst>
                                        <p:tav tm="0">
                                          <p:val>
                                            <p:fltVal val="0"/>
                                          </p:val>
                                        </p:tav>
                                        <p:tav tm="100000">
                                          <p:val>
                                            <p:strVal val="#ppt_h"/>
                                          </p:val>
                                        </p:tav>
                                      </p:tavLst>
                                    </p:anim>
                                  </p:childTnLst>
                                </p:cTn>
                              </p:par>
                              <p:par>
                                <p:cTn id="123" presetID="63" presetClass="path" presetSubtype="0" repeatCount="indefinite" accel="50000" decel="50000" fill="hold" nodeType="withEffect">
                                  <p:stCondLst>
                                    <p:cond delay="0"/>
                                  </p:stCondLst>
                                  <p:childTnLst>
                                    <p:animMotion origin="layout" path="M -3.61111E-6 3.46821E-6 L 0.03108 -0.06012 " pathEditMode="relative" rAng="0" ptsTypes="AA">
                                      <p:cBhvr>
                                        <p:cTn id="124" dur="3000" fill="hold"/>
                                        <p:tgtEl>
                                          <p:spTgt spid="16"/>
                                        </p:tgtEl>
                                        <p:attrNameLst>
                                          <p:attrName>ppt_x</p:attrName>
                                          <p:attrName>ppt_y</p:attrName>
                                        </p:attrNameLst>
                                      </p:cBhvr>
                                      <p:rCtr x="1545" y="-3006"/>
                                    </p:animMotion>
                                  </p:childTnLst>
                                </p:cTn>
                              </p:par>
                              <p:par>
                                <p:cTn id="125" presetID="32" presetClass="emph" presetSubtype="0" repeatCount="indefinite" fill="hold" nodeType="withEffect">
                                  <p:stCondLst>
                                    <p:cond delay="0"/>
                                  </p:stCondLst>
                                  <p:childTnLst>
                                    <p:animClr clrSpc="rgb" dir="cw">
                                      <p:cBhvr override="childStyle">
                                        <p:cTn id="126" dur="50" fill="hold"/>
                                        <p:tgtEl>
                                          <p:spTgt spid="16"/>
                                        </p:tgtEl>
                                        <p:attrNameLst>
                                          <p:attrName>style.color</p:attrName>
                                        </p:attrNameLst>
                                      </p:cBhvr>
                                      <p:to>
                                        <a:srgbClr val="800000"/>
                                      </p:to>
                                    </p:animClr>
                                    <p:animClr clrSpc="rgb" dir="cw">
                                      <p:cBhvr>
                                        <p:cTn id="127" dur="50" fill="hold"/>
                                        <p:tgtEl>
                                          <p:spTgt spid="16"/>
                                        </p:tgtEl>
                                        <p:attrNameLst>
                                          <p:attrName>fillcolor</p:attrName>
                                        </p:attrNameLst>
                                      </p:cBhvr>
                                      <p:to>
                                        <a:srgbClr val="800000"/>
                                      </p:to>
                                    </p:animClr>
                                    <p:set>
                                      <p:cBhvr>
                                        <p:cTn id="128" dur="50" fill="hold"/>
                                        <p:tgtEl>
                                          <p:spTgt spid="16"/>
                                        </p:tgtEl>
                                        <p:attrNameLst>
                                          <p:attrName>fill.type</p:attrName>
                                        </p:attrNameLst>
                                      </p:cBhvr>
                                      <p:to>
                                        <p:strVal val="solid"/>
                                      </p:to>
                                    </p:set>
                                    <p:set>
                                      <p:cBhvr>
                                        <p:cTn id="129" dur="50" fill="hold"/>
                                        <p:tgtEl>
                                          <p:spTgt spid="16"/>
                                        </p:tgtEl>
                                        <p:attrNameLst>
                                          <p:attrName>fill.on</p:attrName>
                                        </p:attrNameLst>
                                      </p:cBhvr>
                                      <p:to>
                                        <p:strVal val="true"/>
                                      </p:to>
                                    </p:set>
                                    <p:animRot by="120000">
                                      <p:cBhvr>
                                        <p:cTn id="130" dur="50" fill="hold">
                                          <p:stCondLst>
                                            <p:cond delay="0"/>
                                          </p:stCondLst>
                                        </p:cTn>
                                        <p:tgtEl>
                                          <p:spTgt spid="16"/>
                                        </p:tgtEl>
                                        <p:attrNameLst>
                                          <p:attrName>r</p:attrName>
                                        </p:attrNameLst>
                                      </p:cBhvr>
                                    </p:animRot>
                                    <p:animRot by="-240000">
                                      <p:cBhvr>
                                        <p:cTn id="131" dur="100" fill="hold">
                                          <p:stCondLst>
                                            <p:cond delay="100"/>
                                          </p:stCondLst>
                                        </p:cTn>
                                        <p:tgtEl>
                                          <p:spTgt spid="16"/>
                                        </p:tgtEl>
                                        <p:attrNameLst>
                                          <p:attrName>r</p:attrName>
                                        </p:attrNameLst>
                                      </p:cBhvr>
                                    </p:animRot>
                                    <p:animRot by="240000">
                                      <p:cBhvr>
                                        <p:cTn id="132" dur="100" fill="hold">
                                          <p:stCondLst>
                                            <p:cond delay="200"/>
                                          </p:stCondLst>
                                        </p:cTn>
                                        <p:tgtEl>
                                          <p:spTgt spid="16"/>
                                        </p:tgtEl>
                                        <p:attrNameLst>
                                          <p:attrName>r</p:attrName>
                                        </p:attrNameLst>
                                      </p:cBhvr>
                                    </p:animRot>
                                    <p:animRot by="-240000">
                                      <p:cBhvr>
                                        <p:cTn id="133" dur="100" fill="hold">
                                          <p:stCondLst>
                                            <p:cond delay="300"/>
                                          </p:stCondLst>
                                        </p:cTn>
                                        <p:tgtEl>
                                          <p:spTgt spid="16"/>
                                        </p:tgtEl>
                                        <p:attrNameLst>
                                          <p:attrName>r</p:attrName>
                                        </p:attrNameLst>
                                      </p:cBhvr>
                                    </p:animRot>
                                    <p:animRot by="120000">
                                      <p:cBhvr>
                                        <p:cTn id="134" dur="100" fill="hold">
                                          <p:stCondLst>
                                            <p:cond delay="400"/>
                                          </p:stCondLst>
                                        </p:cTn>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numSld="999" showWhenStopped="0">
                <p:cTn id="135" repeatCount="indefinite" fill="hold" display="1">
                  <p:stCondLst>
                    <p:cond delay="indefinite"/>
                  </p:stCondLst>
                  <p:endCondLst>
                    <p:cond evt="onStopAudio" delay="0">
                      <p:tgtEl>
                        <p:sldTgt/>
                      </p:tgtEl>
                    </p:cond>
                  </p:endCondLst>
                </p:cTn>
                <p:tgtEl>
                  <p:spTgt spid="26"/>
                </p:tgtEl>
              </p:cMediaNode>
            </p:audio>
          </p:childTnLst>
        </p:cTn>
      </p:par>
    </p:tnLst>
    <p:bldLst>
      <p:bldP spid="11444" grpId="0" bldLvl="0" animBg="1"/>
      <p:bldP spid="11444" grpId="1" bldLvl="0" animBg="1"/>
      <p:bldP spid="11444" grpId="2" bldLvl="0" animBg="1"/>
      <p:bldP spid="11268" grpId="0" bldLvl="0" animBg="1"/>
      <p:bldP spid="11268" grpId="1" bldLvl="0" animBg="1"/>
      <p:bldP spid="11268" grpId="2" bldLvl="0" animBg="1"/>
      <p:bldP spid="11283" grpId="0" bldLvl="0" animBg="1"/>
      <p:bldP spid="11283" grpId="1" bldLvl="0" animBg="1"/>
      <p:bldP spid="11283" grpId="2" bldLvl="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93133" y="613232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45" name="Rectangle 2"/>
          <p:cNvSpPr/>
          <p:nvPr/>
        </p:nvSpPr>
        <p:spPr>
          <a:xfrm>
            <a:off x="4544638" y="226609"/>
            <a:ext cx="3213639" cy="646331"/>
          </a:xfrm>
          <a:prstGeom prst="rect">
            <a:avLst/>
          </a:prstGeom>
        </p:spPr>
        <p:txBody>
          <a:bodyPr wrap="square">
            <a:spAutoFit/>
          </a:bodyPr>
          <a:lstStyle/>
          <a:p>
            <a:r>
              <a:rPr lang="en-US" sz="3600" b="1" u="sng" dirty="0">
                <a:solidFill>
                  <a:schemeClr val="accent1">
                    <a:lumMod val="75000"/>
                  </a:schemeClr>
                </a:solidFill>
                <a:effectLst>
                  <a:outerShdw blurRad="38100" dist="38100" dir="2700000" algn="tl">
                    <a:srgbClr val="000000">
                      <a:alpha val="43137"/>
                    </a:srgbClr>
                  </a:outerShdw>
                </a:effectLst>
                <a:highlight>
                  <a:srgbClr val="FFFF00"/>
                </a:highlight>
              </a:rPr>
              <a:t>NỐI CÂU 1+2</a:t>
            </a:r>
          </a:p>
        </p:txBody>
      </p:sp>
      <p:pic>
        <p:nvPicPr>
          <p:cNvPr id="5" name="Hình ảnh 4"/>
          <p:cNvPicPr>
            <a:picLocks noChangeAspect="1"/>
          </p:cNvPicPr>
          <p:nvPr/>
        </p:nvPicPr>
        <p:blipFill>
          <a:blip r:embed="rId9"/>
          <a:stretch>
            <a:fillRect/>
          </a:stretch>
        </p:blipFill>
        <p:spPr>
          <a:xfrm>
            <a:off x="2362199" y="1084952"/>
            <a:ext cx="9409567" cy="4609293"/>
          </a:xfrm>
          <a:prstGeom prst="rect">
            <a:avLst/>
          </a:prstGeom>
        </p:spPr>
      </p:pic>
      <p:pic>
        <p:nvPicPr>
          <p:cNvPr id="3" name="Recording (4)">
            <a:hlinkClick r:id="" action="ppaction://media"/>
          </p:cNvPr>
          <p:cNvPicPr/>
          <p:nvPr>
            <a:audioFile r:link="rId3"/>
            <p:extLst>
              <p:ext uri="{DAA4B4D4-6D71-4841-9C94-3DE7FCFB9230}">
                <p14:media xmlns:p14="http://schemas.microsoft.com/office/powerpoint/2010/main" r:embed="rId2"/>
              </p:ext>
            </p:extLst>
          </p:nvPr>
        </p:nvPicPr>
        <p:blipFill>
          <a:blip r:embed="rId10"/>
          <a:stretch>
            <a:fillRect/>
          </a:stretch>
        </p:blipFill>
        <p:spPr>
          <a:xfrm>
            <a:off x="11508440" y="4949503"/>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p:cTn id="7" dur="1000" fill="hold"/>
                                        <p:tgtEl>
                                          <p:spTgt spid="145"/>
                                        </p:tgtEl>
                                        <p:attrNameLst>
                                          <p:attrName>ppt_w</p:attrName>
                                        </p:attrNameLst>
                                      </p:cBhvr>
                                      <p:tavLst>
                                        <p:tav tm="0">
                                          <p:val>
                                            <p:strVal val="#ppt_w*0.70"/>
                                          </p:val>
                                        </p:tav>
                                        <p:tav tm="100000">
                                          <p:val>
                                            <p:strVal val="#ppt_w"/>
                                          </p:val>
                                        </p:tav>
                                      </p:tavLst>
                                    </p:anim>
                                    <p:anim calcmode="lin" valueType="num">
                                      <p:cBhvr>
                                        <p:cTn id="8" dur="1000" fill="hold"/>
                                        <p:tgtEl>
                                          <p:spTgt spid="145"/>
                                        </p:tgtEl>
                                        <p:attrNameLst>
                                          <p:attrName>ppt_h</p:attrName>
                                        </p:attrNameLst>
                                      </p:cBhvr>
                                      <p:tavLst>
                                        <p:tav tm="0">
                                          <p:val>
                                            <p:strVal val="#ppt_h"/>
                                          </p:val>
                                        </p:tav>
                                        <p:tav tm="100000">
                                          <p:val>
                                            <p:strVal val="#ppt_h"/>
                                          </p:val>
                                        </p:tav>
                                      </p:tavLst>
                                    </p:anim>
                                    <p:animEffect transition="in" filter="fade">
                                      <p:cBhvr>
                                        <p:cTn id="9" dur="1000"/>
                                        <p:tgtEl>
                                          <p:spTgt spid="145"/>
                                        </p:tgtEl>
                                      </p:cBhvr>
                                    </p:animEffect>
                                  </p:childTnLst>
                                </p:cTn>
                              </p:par>
                              <p:par>
                                <p:cTn id="10" presetID="55"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0.7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5" fill="hold" display="1">
                  <p:stCondLst>
                    <p:cond delay="indefinite"/>
                  </p:stCondLst>
                  <p:endCondLst>
                    <p:cond evt="onStopAudio" delay="0">
                      <p:tgtEl>
                        <p:sldTgt/>
                      </p:tgtEl>
                    </p:cond>
                  </p:endCondLst>
                </p:cTn>
                <p:tgtEl>
                  <p:spTgt spid="3"/>
                </p:tgtEl>
              </p:cMediaNode>
            </p:audio>
            <p:seq concurrent="1" nextAc="seek">
              <p:cTn id="16" restart="whenNotActive" fill="hold" evtFilter="cancelBubble" nodeType="interactiveSeq">
                <p:stCondLst>
                  <p:cond evt="onClick" delay="0">
                    <p:tgtEl>
                      <p:spTgt spid="3"/>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additive="base">
                                        <p:cTn id="20" dur="24032" fill="hold"/>
                                        <p:tgtEl>
                                          <p:spTgt spid="3"/>
                                        </p:tgtEl>
                                      </p:cBhvr>
                                    </p:cmd>
                                  </p:childTnLst>
                                </p:cTn>
                              </p:par>
                            </p:childTnLst>
                          </p:cTn>
                        </p:par>
                      </p:childTnLst>
                    </p:cTn>
                  </p:par>
                </p:childTnLst>
              </p:cTn>
              <p:nextCondLst>
                <p:cond evt="onClick" delay="0">
                  <p:tgtEl>
                    <p:spTgt spid="3"/>
                  </p:tgtEl>
                </p:cond>
              </p:nextCondLst>
            </p:seq>
          </p:childTnLst>
        </p:cTn>
      </p:par>
    </p:tnLst>
    <p:bldLst>
      <p:bldP spid="145" grpId="0"/>
      <p:bldP spid="145"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619657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45" name="Rectangle 3"/>
          <p:cNvSpPr/>
          <p:nvPr/>
        </p:nvSpPr>
        <p:spPr>
          <a:xfrm>
            <a:off x="2645169" y="59565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3:</a:t>
            </a:r>
            <a:endParaRPr lang="en-US" sz="2800" b="1" dirty="0">
              <a:solidFill>
                <a:srgbClr val="FF0000"/>
              </a:solidFill>
              <a:latin typeface="Times New Roman" panose="02020603050405020304" pitchFamily="18" charset="0"/>
            </a:endParaRPr>
          </a:p>
        </p:txBody>
      </p:sp>
      <p:pic>
        <p:nvPicPr>
          <p:cNvPr id="146" name="Picture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71667" y="1529525"/>
            <a:ext cx="8640960" cy="1662281"/>
          </a:xfrm>
          <a:prstGeom prst="rect">
            <a:avLst/>
          </a:prstGeom>
          <a:noFill/>
          <a:extLst>
            <a:ext uri="{909E8E84-426E-40DD-AFC4-6F175D3DCCD1}">
              <a14:hiddenFill xmlns:a14="http://schemas.microsoft.com/office/drawing/2010/main">
                <a:solidFill>
                  <a:srgbClr val="FFFFFF"/>
                </a:solidFill>
              </a14:hiddenFill>
            </a:ext>
          </a:extLst>
        </p:spPr>
      </p:pic>
      <p:sp>
        <p:nvSpPr>
          <p:cNvPr id="147" name="Rectangle 5"/>
          <p:cNvSpPr>
            <a:spLocks noChangeArrowheads="1"/>
          </p:cNvSpPr>
          <p:nvPr/>
        </p:nvSpPr>
        <p:spPr bwMode="auto">
          <a:xfrm>
            <a:off x="2951428" y="3307230"/>
            <a:ext cx="8130588" cy="523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defTabSz="913765" fontAlgn="base">
              <a:spcBef>
                <a:spcPct val="0"/>
              </a:spcBef>
              <a:spcAft>
                <a:spcPct val="0"/>
              </a:spcAft>
            </a:pPr>
            <a:r>
              <a:rPr lang="en-US" sz="2800" dirty="0">
                <a:solidFill>
                  <a:srgbClr val="000000"/>
                </a:solidFill>
                <a:latin typeface="Times New Roman" panose="02020603050405020304" pitchFamily="18" charset="0"/>
              </a:rPr>
              <a:t>    </a:t>
            </a:r>
            <a:r>
              <a:rPr lang="en-US" sz="2800" dirty="0" err="1">
                <a:solidFill>
                  <a:srgbClr val="0070C0"/>
                </a:solidFill>
                <a:latin typeface="Times New Roman" panose="02020603050405020304" pitchFamily="18" charset="0"/>
              </a:rPr>
              <a:t>Lời</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ve</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ngân</a:t>
            </a:r>
            <a:r>
              <a:rPr lang="en-US" sz="2800" dirty="0">
                <a:solidFill>
                  <a:srgbClr val="0070C0"/>
                </a:solidFill>
                <a:latin typeface="Times New Roman" panose="02020603050405020304" pitchFamily="18" charset="0"/>
              </a:rPr>
              <a:t> da  </a:t>
            </a:r>
            <a:r>
              <a:rPr lang="en-US" sz="2800" dirty="0" err="1">
                <a:solidFill>
                  <a:srgbClr val="0070C0"/>
                </a:solidFill>
                <a:latin typeface="Times New Roman" panose="02020603050405020304" pitchFamily="18" charset="0"/>
              </a:rPr>
              <a:t>diết</a:t>
            </a:r>
            <a:r>
              <a:rPr lang="en-US" sz="2800" dirty="0">
                <a:solidFill>
                  <a:srgbClr val="0070C0"/>
                </a:solidFill>
                <a:latin typeface="Times New Roman" panose="02020603050405020304" pitchFamily="18" charset="0"/>
              </a:rPr>
              <a:t> ,      se     </a:t>
            </a:r>
            <a:r>
              <a:rPr lang="en-US" sz="2800" dirty="0" err="1">
                <a:solidFill>
                  <a:srgbClr val="0070C0"/>
                </a:solidFill>
                <a:latin typeface="Times New Roman" panose="02020603050405020304" pitchFamily="18" charset="0"/>
              </a:rPr>
              <a:t>sợi</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chỉ</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âm</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thanh</a:t>
            </a:r>
            <a:r>
              <a:rPr lang="en-US" sz="2800" dirty="0">
                <a:solidFill>
                  <a:srgbClr val="0070C0"/>
                </a:solidFill>
                <a:latin typeface="Times New Roman" panose="02020603050405020304" pitchFamily="18" charset="0"/>
              </a:rPr>
              <a:t>,</a:t>
            </a:r>
          </a:p>
        </p:txBody>
      </p:sp>
      <p:pic>
        <p:nvPicPr>
          <p:cNvPr id="3" name="Recording (5)">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11238759" y="5109354"/>
            <a:ext cx="619125" cy="619125"/>
          </a:xfrm>
          <a:prstGeom prst="rect">
            <a:avLst/>
          </a:prstGeom>
        </p:spPr>
      </p:pic>
      <p:sp>
        <p:nvSpPr>
          <p:cNvPr id="150" name="Oval 149"/>
          <p:cNvSpPr/>
          <p:nvPr/>
        </p:nvSpPr>
        <p:spPr>
          <a:xfrm>
            <a:off x="4053840" y="1825625"/>
            <a:ext cx="52832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4968240" y="1529715"/>
            <a:ext cx="81407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5911215" y="1669415"/>
            <a:ext cx="1440815"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7793355" y="1955165"/>
            <a:ext cx="73025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8614410" y="1955165"/>
            <a:ext cx="73025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p:cNvSpPr/>
          <p:nvPr/>
        </p:nvSpPr>
        <p:spPr>
          <a:xfrm>
            <a:off x="9704705" y="1529715"/>
            <a:ext cx="1440815"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nodeType="clickEffect">
                                  <p:stCondLst>
                                    <p:cond delay="0"/>
                                  </p:stCondLst>
                                  <p:childTnLst>
                                    <p:set>
                                      <p:cBhvr>
                                        <p:cTn id="6" dur="1" fill="hold">
                                          <p:stCondLst>
                                            <p:cond delay="0"/>
                                          </p:stCondLst>
                                        </p:cTn>
                                        <p:tgtEl>
                                          <p:spTgt spid="146"/>
                                        </p:tgtEl>
                                        <p:attrNameLst>
                                          <p:attrName>style.visibility</p:attrName>
                                        </p:attrNameLst>
                                      </p:cBhvr>
                                      <p:to>
                                        <p:strVal val="visible"/>
                                      </p:to>
                                    </p:set>
                                    <p:anim calcmode="lin" valueType="num">
                                      <p:cBhvr>
                                        <p:cTn id="7" dur="1000" fill="hold"/>
                                        <p:tgtEl>
                                          <p:spTgt spid="146"/>
                                        </p:tgtEl>
                                        <p:attrNameLst>
                                          <p:attrName>ppt_x</p:attrName>
                                        </p:attrNameLst>
                                      </p:cBhvr>
                                      <p:tavLst>
                                        <p:tav tm="0">
                                          <p:val>
                                            <p:strVal val="#ppt_x-.2"/>
                                          </p:val>
                                        </p:tav>
                                        <p:tav tm="100000">
                                          <p:val>
                                            <p:strVal val="#ppt_x"/>
                                          </p:val>
                                        </p:tav>
                                      </p:tavLst>
                                    </p:anim>
                                    <p:anim calcmode="lin" valueType="num">
                                      <p:cBhvr>
                                        <p:cTn id="8" dur="1000" fill="hold"/>
                                        <p:tgtEl>
                                          <p:spTgt spid="146"/>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6"/>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145"/>
                                        </p:tgtEl>
                                        <p:attrNameLst>
                                          <p:attrName>style.visibility</p:attrName>
                                        </p:attrNameLst>
                                      </p:cBhvr>
                                      <p:to>
                                        <p:strVal val="visible"/>
                                      </p:to>
                                    </p:set>
                                    <p:anim calcmode="lin" valueType="num">
                                      <p:cBhvr>
                                        <p:cTn id="12" dur="1000" fill="hold"/>
                                        <p:tgtEl>
                                          <p:spTgt spid="145"/>
                                        </p:tgtEl>
                                        <p:attrNameLst>
                                          <p:attrName>ppt_x</p:attrName>
                                        </p:attrNameLst>
                                      </p:cBhvr>
                                      <p:tavLst>
                                        <p:tav tm="0">
                                          <p:val>
                                            <p:strVal val="#ppt_x-.2"/>
                                          </p:val>
                                        </p:tav>
                                        <p:tav tm="100000">
                                          <p:val>
                                            <p:strVal val="#ppt_x"/>
                                          </p:val>
                                        </p:tav>
                                      </p:tavLst>
                                    </p:anim>
                                    <p:anim calcmode="lin" valueType="num">
                                      <p:cBhvr>
                                        <p:cTn id="13" dur="1000" fill="hold"/>
                                        <p:tgtEl>
                                          <p:spTgt spid="145"/>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45"/>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 calcmode="lin" valueType="num">
                                      <p:cBhvr>
                                        <p:cTn id="17" dur="1000" fill="hold"/>
                                        <p:tgtEl>
                                          <p:spTgt spid="147"/>
                                        </p:tgtEl>
                                        <p:attrNameLst>
                                          <p:attrName>ppt_x</p:attrName>
                                        </p:attrNameLst>
                                      </p:cBhvr>
                                      <p:tavLst>
                                        <p:tav tm="0">
                                          <p:val>
                                            <p:strVal val="#ppt_x-.2"/>
                                          </p:val>
                                        </p:tav>
                                        <p:tav tm="100000">
                                          <p:val>
                                            <p:strVal val="#ppt_x"/>
                                          </p:val>
                                        </p:tav>
                                      </p:tavLst>
                                    </p:anim>
                                    <p:anim calcmode="lin" valueType="num">
                                      <p:cBhvr>
                                        <p:cTn id="18" dur="1000" fill="hold"/>
                                        <p:tgtEl>
                                          <p:spTgt spid="14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47"/>
                                        </p:tgtEl>
                                      </p:cBhvr>
                                    </p:animEffect>
                                  </p:childTnLst>
                                </p:cTn>
                              </p:par>
                            </p:childTnLst>
                          </p:cTn>
                        </p:par>
                      </p:childTnLst>
                    </p:cTn>
                  </p:par>
                  <p:par>
                    <p:cTn id="20" fill="hold">
                      <p:stCondLst>
                        <p:cond delay="indefinite"/>
                      </p:stCondLst>
                      <p:childTnLst>
                        <p:par>
                          <p:cTn id="21" fill="hold">
                            <p:stCondLst>
                              <p:cond delay="0"/>
                            </p:stCondLst>
                            <p:childTnLst>
                              <p:par>
                                <p:cTn id="22" presetID="13" presetClass="entr" presetSubtype="16"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plus(in)">
                                      <p:cBhvr>
                                        <p:cTn id="24" dur="20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3" presetClass="entr" presetSubtype="16" fill="hold" grpId="0" nodeType="clickEffect">
                                  <p:stCondLst>
                                    <p:cond delay="0"/>
                                  </p:stCondLst>
                                  <p:childTnLst>
                                    <p:set>
                                      <p:cBhvr>
                                        <p:cTn id="28" dur="1" fill="hold">
                                          <p:stCondLst>
                                            <p:cond delay="0"/>
                                          </p:stCondLst>
                                        </p:cTn>
                                        <p:tgtEl>
                                          <p:spTgt spid="151"/>
                                        </p:tgtEl>
                                        <p:attrNameLst>
                                          <p:attrName>style.visibility</p:attrName>
                                        </p:attrNameLst>
                                      </p:cBhvr>
                                      <p:to>
                                        <p:strVal val="visible"/>
                                      </p:to>
                                    </p:set>
                                    <p:animEffect transition="in" filter="plus(in)">
                                      <p:cBhvr>
                                        <p:cTn id="29" dur="2000"/>
                                        <p:tgtEl>
                                          <p:spTgt spid="151"/>
                                        </p:tgtEl>
                                      </p:cBhvr>
                                    </p:animEffect>
                                  </p:childTnLst>
                                </p:cTn>
                              </p:par>
                            </p:childTnLst>
                          </p:cTn>
                        </p:par>
                      </p:childTnLst>
                    </p:cTn>
                  </p:par>
                  <p:par>
                    <p:cTn id="30" fill="hold">
                      <p:stCondLst>
                        <p:cond delay="indefinite"/>
                      </p:stCondLst>
                      <p:childTnLst>
                        <p:par>
                          <p:cTn id="31" fill="hold">
                            <p:stCondLst>
                              <p:cond delay="0"/>
                            </p:stCondLst>
                            <p:childTnLst>
                              <p:par>
                                <p:cTn id="32" presetID="29" presetClass="entr" presetSubtype="0" fill="hold" grpId="0" nodeType="clickEffect">
                                  <p:stCondLst>
                                    <p:cond delay="0"/>
                                  </p:stCondLst>
                                  <p:childTnLst>
                                    <p:set>
                                      <p:cBhvr>
                                        <p:cTn id="33" dur="1" fill="hold">
                                          <p:stCondLst>
                                            <p:cond delay="0"/>
                                          </p:stCondLst>
                                        </p:cTn>
                                        <p:tgtEl>
                                          <p:spTgt spid="150"/>
                                        </p:tgtEl>
                                        <p:attrNameLst>
                                          <p:attrName>style.visibility</p:attrName>
                                        </p:attrNameLst>
                                      </p:cBhvr>
                                      <p:to>
                                        <p:strVal val="visible"/>
                                      </p:to>
                                    </p:set>
                                    <p:anim calcmode="lin" valueType="num">
                                      <p:cBhvr>
                                        <p:cTn id="34" dur="1000" fill="hold"/>
                                        <p:tgtEl>
                                          <p:spTgt spid="150"/>
                                        </p:tgtEl>
                                        <p:attrNameLst>
                                          <p:attrName>ppt_x</p:attrName>
                                        </p:attrNameLst>
                                      </p:cBhvr>
                                      <p:tavLst>
                                        <p:tav tm="0">
                                          <p:val>
                                            <p:strVal val="#ppt_x-.2"/>
                                          </p:val>
                                        </p:tav>
                                        <p:tav tm="100000">
                                          <p:val>
                                            <p:strVal val="#ppt_x"/>
                                          </p:val>
                                        </p:tav>
                                      </p:tavLst>
                                    </p:anim>
                                    <p:anim calcmode="lin" valueType="num">
                                      <p:cBhvr>
                                        <p:cTn id="35" dur="1000" fill="hold"/>
                                        <p:tgtEl>
                                          <p:spTgt spid="150"/>
                                        </p:tgtEl>
                                        <p:attrNameLst>
                                          <p:attrName>ppt_y</p:attrName>
                                        </p:attrNameLst>
                                      </p:cBhvr>
                                      <p:tavLst>
                                        <p:tav tm="0">
                                          <p:val>
                                            <p:strVal val="#ppt_y"/>
                                          </p:val>
                                        </p:tav>
                                        <p:tav tm="100000">
                                          <p:val>
                                            <p:strVal val="#ppt_y"/>
                                          </p:val>
                                        </p:tav>
                                      </p:tavLst>
                                    </p:anim>
                                    <p:animEffect transition="in" filter="wipe(right)" prLst="gradientSize: 0.1">
                                      <p:cBhvr>
                                        <p:cTn id="36" dur="1000"/>
                                        <p:tgtEl>
                                          <p:spTgt spid="150"/>
                                        </p:tgtEl>
                                      </p:cBhvr>
                                    </p:animEffect>
                                  </p:childTnLst>
                                </p:cTn>
                              </p:par>
                              <p:par>
                                <p:cTn id="37" presetID="29" presetClass="entr" presetSubtype="0" fill="hold" grpId="0" nodeType="withEffect">
                                  <p:stCondLst>
                                    <p:cond delay="0"/>
                                  </p:stCondLst>
                                  <p:childTnLst>
                                    <p:set>
                                      <p:cBhvr>
                                        <p:cTn id="38" dur="1" fill="hold">
                                          <p:stCondLst>
                                            <p:cond delay="0"/>
                                          </p:stCondLst>
                                        </p:cTn>
                                        <p:tgtEl>
                                          <p:spTgt spid="149"/>
                                        </p:tgtEl>
                                        <p:attrNameLst>
                                          <p:attrName>style.visibility</p:attrName>
                                        </p:attrNameLst>
                                      </p:cBhvr>
                                      <p:to>
                                        <p:strVal val="visible"/>
                                      </p:to>
                                    </p:set>
                                    <p:anim calcmode="lin" valueType="num">
                                      <p:cBhvr>
                                        <p:cTn id="39" dur="1000" fill="hold"/>
                                        <p:tgtEl>
                                          <p:spTgt spid="149"/>
                                        </p:tgtEl>
                                        <p:attrNameLst>
                                          <p:attrName>ppt_x</p:attrName>
                                        </p:attrNameLst>
                                      </p:cBhvr>
                                      <p:tavLst>
                                        <p:tav tm="0">
                                          <p:val>
                                            <p:strVal val="#ppt_x-.2"/>
                                          </p:val>
                                        </p:tav>
                                        <p:tav tm="100000">
                                          <p:val>
                                            <p:strVal val="#ppt_x"/>
                                          </p:val>
                                        </p:tav>
                                      </p:tavLst>
                                    </p:anim>
                                    <p:anim calcmode="lin" valueType="num">
                                      <p:cBhvr>
                                        <p:cTn id="40" dur="1000" fill="hold"/>
                                        <p:tgtEl>
                                          <p:spTgt spid="149"/>
                                        </p:tgtEl>
                                        <p:attrNameLst>
                                          <p:attrName>ppt_y</p:attrName>
                                        </p:attrNameLst>
                                      </p:cBhvr>
                                      <p:tavLst>
                                        <p:tav tm="0">
                                          <p:val>
                                            <p:strVal val="#ppt_y"/>
                                          </p:val>
                                        </p:tav>
                                        <p:tav tm="100000">
                                          <p:val>
                                            <p:strVal val="#ppt_y"/>
                                          </p:val>
                                        </p:tav>
                                      </p:tavLst>
                                    </p:anim>
                                    <p:animEffect transition="in" filter="wipe(right)" prLst="gradientSize: 0.1">
                                      <p:cBhvr>
                                        <p:cTn id="41" dur="1000"/>
                                        <p:tgtEl>
                                          <p:spTgt spid="149"/>
                                        </p:tgtEl>
                                      </p:cBhvr>
                                    </p:animEffect>
                                  </p:childTnLst>
                                </p:cTn>
                              </p:par>
                            </p:childTnLst>
                          </p:cTn>
                        </p:par>
                      </p:childTnLst>
                    </p:cTn>
                  </p:par>
                  <p:par>
                    <p:cTn id="42" fill="hold">
                      <p:stCondLst>
                        <p:cond delay="indefinite"/>
                      </p:stCondLst>
                      <p:childTnLst>
                        <p:par>
                          <p:cTn id="43" fill="hold">
                            <p:stCondLst>
                              <p:cond delay="0"/>
                            </p:stCondLst>
                            <p:childTnLst>
                              <p:par>
                                <p:cTn id="44" presetID="29" presetClass="entr" presetSubtype="0" fill="hold" grpId="0" nodeType="clickEffect">
                                  <p:stCondLst>
                                    <p:cond delay="0"/>
                                  </p:stCondLst>
                                  <p:childTnLst>
                                    <p:set>
                                      <p:cBhvr>
                                        <p:cTn id="45" dur="1" fill="hold">
                                          <p:stCondLst>
                                            <p:cond delay="0"/>
                                          </p:stCondLst>
                                        </p:cTn>
                                        <p:tgtEl>
                                          <p:spTgt spid="148"/>
                                        </p:tgtEl>
                                        <p:attrNameLst>
                                          <p:attrName>style.visibility</p:attrName>
                                        </p:attrNameLst>
                                      </p:cBhvr>
                                      <p:to>
                                        <p:strVal val="visible"/>
                                      </p:to>
                                    </p:set>
                                    <p:anim calcmode="lin" valueType="num">
                                      <p:cBhvr>
                                        <p:cTn id="46" dur="1000" fill="hold"/>
                                        <p:tgtEl>
                                          <p:spTgt spid="148"/>
                                        </p:tgtEl>
                                        <p:attrNameLst>
                                          <p:attrName>ppt_x</p:attrName>
                                        </p:attrNameLst>
                                      </p:cBhvr>
                                      <p:tavLst>
                                        <p:tav tm="0">
                                          <p:val>
                                            <p:strVal val="#ppt_x-.2"/>
                                          </p:val>
                                        </p:tav>
                                        <p:tav tm="100000">
                                          <p:val>
                                            <p:strVal val="#ppt_x"/>
                                          </p:val>
                                        </p:tav>
                                      </p:tavLst>
                                    </p:anim>
                                    <p:anim calcmode="lin" valueType="num">
                                      <p:cBhvr>
                                        <p:cTn id="47" dur="1000" fill="hold"/>
                                        <p:tgtEl>
                                          <p:spTgt spid="148"/>
                                        </p:tgtEl>
                                        <p:attrNameLst>
                                          <p:attrName>ppt_y</p:attrName>
                                        </p:attrNameLst>
                                      </p:cBhvr>
                                      <p:tavLst>
                                        <p:tav tm="0">
                                          <p:val>
                                            <p:strVal val="#ppt_y"/>
                                          </p:val>
                                        </p:tav>
                                        <p:tav tm="100000">
                                          <p:val>
                                            <p:strVal val="#ppt_y"/>
                                          </p:val>
                                        </p:tav>
                                      </p:tavLst>
                                    </p:anim>
                                    <p:animEffect transition="in" filter="wipe(right)" prLst="gradientSize: 0.1">
                                      <p:cBhvr>
                                        <p:cTn id="48" dur="1000"/>
                                        <p:tgtEl>
                                          <p:spTgt spid="148"/>
                                        </p:tgtEl>
                                      </p:cBhvr>
                                    </p:animEffect>
                                  </p:childTnLst>
                                </p:cTn>
                              </p:par>
                              <p:par>
                                <p:cTn id="49" presetID="29" presetClass="entr" presetSubtype="0" fill="hold" grpId="0" nodeType="withEffect">
                                  <p:stCondLst>
                                    <p:cond delay="0"/>
                                  </p:stCondLst>
                                  <p:childTnLst>
                                    <p:set>
                                      <p:cBhvr>
                                        <p:cTn id="50" dur="1" fill="hold">
                                          <p:stCondLst>
                                            <p:cond delay="0"/>
                                          </p:stCondLst>
                                        </p:cTn>
                                        <p:tgtEl>
                                          <p:spTgt spid="152"/>
                                        </p:tgtEl>
                                        <p:attrNameLst>
                                          <p:attrName>style.visibility</p:attrName>
                                        </p:attrNameLst>
                                      </p:cBhvr>
                                      <p:to>
                                        <p:strVal val="visible"/>
                                      </p:to>
                                    </p:set>
                                    <p:anim calcmode="lin" valueType="num">
                                      <p:cBhvr>
                                        <p:cTn id="51" dur="1000" fill="hold"/>
                                        <p:tgtEl>
                                          <p:spTgt spid="152"/>
                                        </p:tgtEl>
                                        <p:attrNameLst>
                                          <p:attrName>ppt_x</p:attrName>
                                        </p:attrNameLst>
                                      </p:cBhvr>
                                      <p:tavLst>
                                        <p:tav tm="0">
                                          <p:val>
                                            <p:strVal val="#ppt_x-.2"/>
                                          </p:val>
                                        </p:tav>
                                        <p:tav tm="100000">
                                          <p:val>
                                            <p:strVal val="#ppt_x"/>
                                          </p:val>
                                        </p:tav>
                                      </p:tavLst>
                                    </p:anim>
                                    <p:anim calcmode="lin" valueType="num">
                                      <p:cBhvr>
                                        <p:cTn id="52" dur="1000" fill="hold"/>
                                        <p:tgtEl>
                                          <p:spTgt spid="152"/>
                                        </p:tgtEl>
                                        <p:attrNameLst>
                                          <p:attrName>ppt_y</p:attrName>
                                        </p:attrNameLst>
                                      </p:cBhvr>
                                      <p:tavLst>
                                        <p:tav tm="0">
                                          <p:val>
                                            <p:strVal val="#ppt_y"/>
                                          </p:val>
                                        </p:tav>
                                        <p:tav tm="100000">
                                          <p:val>
                                            <p:strVal val="#ppt_y"/>
                                          </p:val>
                                        </p:tav>
                                      </p:tavLst>
                                    </p:anim>
                                    <p:animEffect transition="in" filter="wipe(right)" prLst="gradientSize: 0.1">
                                      <p:cBhvr>
                                        <p:cTn id="53" dur="10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54" fill="hold" display="1">
                  <p:stCondLst>
                    <p:cond delay="indefinite"/>
                  </p:stCondLst>
                  <p:endCondLst>
                    <p:cond evt="onStopAudio" delay="0">
                      <p:tgtEl>
                        <p:sldTgt/>
                      </p:tgtEl>
                    </p:cond>
                  </p:endCondLst>
                </p:cTn>
                <p:tgtEl>
                  <p:spTgt spid="3"/>
                </p:tgtEl>
              </p:cMediaNode>
            </p:audio>
            <p:seq concurrent="1" nextAc="seek">
              <p:cTn id="55" restart="whenNotActive" fill="hold" evtFilter="cancelBubble" nodeType="interactiveSeq">
                <p:stCondLst>
                  <p:cond evt="onClick" delay="0">
                    <p:tgtEl>
                      <p:spTgt spid="3"/>
                    </p:tgtEl>
                  </p:cond>
                </p:stCondLst>
                <p:endSync evt="end" delay="0">
                  <p:rtn val="all"/>
                </p:endSync>
                <p:childTnLst>
                  <p:par>
                    <p:cTn id="56" fill="hold">
                      <p:stCondLst>
                        <p:cond delay="0"/>
                      </p:stCondLst>
                      <p:childTnLst>
                        <p:par>
                          <p:cTn id="57" fill="hold">
                            <p:stCondLst>
                              <p:cond delay="0"/>
                            </p:stCondLst>
                            <p:childTnLst>
                              <p:par>
                                <p:cTn id="58" presetID="1" presetClass="mediacall" presetSubtype="0" fill="hold" nodeType="clickEffect">
                                  <p:stCondLst>
                                    <p:cond delay="0"/>
                                  </p:stCondLst>
                                  <p:childTnLst>
                                    <p:cmd type="call" cmd="playFrom(0.0)">
                                      <p:cBhvr additive="base">
                                        <p:cTn id="59" dur="11958" fill="hold"/>
                                        <p:tgtEl>
                                          <p:spTgt spid="3"/>
                                        </p:tgtEl>
                                      </p:cBhvr>
                                    </p:cmd>
                                  </p:childTnLst>
                                </p:cTn>
                              </p:par>
                            </p:childTnLst>
                          </p:cTn>
                        </p:par>
                      </p:childTnLst>
                    </p:cTn>
                  </p:par>
                </p:childTnLst>
              </p:cTn>
              <p:nextCondLst>
                <p:cond evt="onClick" delay="0">
                  <p:tgtEl>
                    <p:spTgt spid="3"/>
                  </p:tgtEl>
                </p:cond>
              </p:nextCondLst>
            </p:seq>
          </p:childTnLst>
        </p:cTn>
      </p:par>
    </p:tnLst>
    <p:bldLst>
      <p:bldP spid="145" grpId="0" animBg="1"/>
      <p:bldP spid="145" grpId="1" animBg="1"/>
      <p:bldP spid="147" grpId="0" bldLvl="0" animBg="1"/>
      <p:bldP spid="147" grpId="1" animBg="1"/>
      <p:bldP spid="150" grpId="0" animBg="1"/>
      <p:bldP spid="150" grpId="1" animBg="1"/>
      <p:bldP spid="5" grpId="0" bldLvl="0" animBg="1"/>
      <p:bldP spid="5" grpId="1" animBg="1"/>
      <p:bldP spid="148" grpId="0" animBg="1"/>
      <p:bldP spid="148" grpId="1" animBg="1"/>
      <p:bldP spid="149" grpId="0" animBg="1"/>
      <p:bldP spid="149" grpId="1" animBg="1"/>
      <p:bldP spid="151" grpId="0" bldLvl="0" animBg="1"/>
      <p:bldP spid="151" grpId="1" animBg="1"/>
      <p:bldP spid="152" grpId="0" animBg="1"/>
      <p:bldP spid="152"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6208365"/>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45" name="Rectangle 3"/>
          <p:cNvSpPr/>
          <p:nvPr/>
        </p:nvSpPr>
        <p:spPr>
          <a:xfrm>
            <a:off x="2645169" y="59565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4:</a:t>
            </a:r>
            <a:endParaRPr lang="en-US" sz="2800" b="1" dirty="0">
              <a:solidFill>
                <a:srgbClr val="FF0000"/>
              </a:solidFill>
              <a:latin typeface="Times New Roman" panose="02020603050405020304" pitchFamily="18" charset="0"/>
            </a:endParaRPr>
          </a:p>
        </p:txBody>
      </p:sp>
      <p:pic>
        <p:nvPicPr>
          <p:cNvPr id="146" name="Picture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26023" y="1880336"/>
            <a:ext cx="8640960" cy="1342672"/>
          </a:xfrm>
          <a:prstGeom prst="rect">
            <a:avLst/>
          </a:prstGeom>
          <a:noFill/>
          <a:extLst>
            <a:ext uri="{909E8E84-426E-40DD-AFC4-6F175D3DCCD1}">
              <a14:hiddenFill xmlns:a14="http://schemas.microsoft.com/office/drawing/2010/main">
                <a:solidFill>
                  <a:srgbClr val="FFFFFF"/>
                </a:solidFill>
              </a14:hiddenFill>
            </a:ext>
          </a:extLst>
        </p:spPr>
      </p:pic>
      <p:sp>
        <p:nvSpPr>
          <p:cNvPr id="147" name="Rectangle 7"/>
          <p:cNvSpPr>
            <a:spLocks noChangeArrowheads="1"/>
          </p:cNvSpPr>
          <p:nvPr/>
        </p:nvSpPr>
        <p:spPr bwMode="auto">
          <a:xfrm>
            <a:off x="3029253" y="3246896"/>
            <a:ext cx="8610481" cy="51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12" tIns="45706" rIns="91412" bIns="45706">
            <a:spAutoFit/>
          </a:bodyPr>
          <a:lstStyle/>
          <a:p>
            <a:pPr defTabSz="913765" eaLnBrk="0" fontAlgn="base" hangingPunct="0">
              <a:spcBef>
                <a:spcPct val="50000"/>
              </a:spcBef>
              <a:spcAft>
                <a:spcPct val="0"/>
              </a:spcAft>
            </a:pPr>
            <a:r>
              <a:rPr lang="en-US" sz="2800" dirty="0" err="1">
                <a:solidFill>
                  <a:srgbClr val="0070C0"/>
                </a:solidFill>
                <a:latin typeface="Times New Roman" panose="02020603050405020304" pitchFamily="18" charset="0"/>
              </a:rPr>
              <a:t>Khâu</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những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đường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rạo</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rực</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vào</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nền</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mây</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biếc</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xanh</a:t>
            </a:r>
            <a:r>
              <a:rPr lang="en-US" sz="2800" dirty="0">
                <a:solidFill>
                  <a:srgbClr val="0070C0"/>
                </a:solidFill>
                <a:latin typeface="Times New Roman" panose="02020603050405020304" pitchFamily="18" charset="0"/>
              </a:rPr>
              <a:t>.</a:t>
            </a:r>
          </a:p>
        </p:txBody>
      </p:sp>
      <p:pic>
        <p:nvPicPr>
          <p:cNvPr id="3" name="Recording (6)">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11460799" y="5302859"/>
            <a:ext cx="619125" cy="619125"/>
          </a:xfrm>
          <a:prstGeom prst="rect">
            <a:avLst/>
          </a:prstGeom>
        </p:spPr>
      </p:pic>
      <p:sp>
        <p:nvSpPr>
          <p:cNvPr id="5" name="Oval 4"/>
          <p:cNvSpPr/>
          <p:nvPr/>
        </p:nvSpPr>
        <p:spPr>
          <a:xfrm>
            <a:off x="5805805" y="2102485"/>
            <a:ext cx="892175"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p:cNvSpPr/>
          <p:nvPr/>
        </p:nvSpPr>
        <p:spPr>
          <a:xfrm>
            <a:off x="3872230" y="1732280"/>
            <a:ext cx="892175"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Oval 148"/>
          <p:cNvSpPr/>
          <p:nvPr/>
        </p:nvSpPr>
        <p:spPr>
          <a:xfrm>
            <a:off x="7835900" y="1958340"/>
            <a:ext cx="69850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p:cNvSpPr/>
          <p:nvPr/>
        </p:nvSpPr>
        <p:spPr>
          <a:xfrm>
            <a:off x="9020175" y="1859280"/>
            <a:ext cx="69850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Oval 150"/>
          <p:cNvSpPr/>
          <p:nvPr/>
        </p:nvSpPr>
        <p:spPr>
          <a:xfrm>
            <a:off x="10021570" y="1859280"/>
            <a:ext cx="1214755" cy="133540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p:cTn id="7" dur="1000" fill="hold"/>
                                        <p:tgtEl>
                                          <p:spTgt spid="145"/>
                                        </p:tgtEl>
                                        <p:attrNameLst>
                                          <p:attrName>ppt_x</p:attrName>
                                        </p:attrNameLst>
                                      </p:cBhvr>
                                      <p:tavLst>
                                        <p:tav tm="0">
                                          <p:val>
                                            <p:strVal val="#ppt_x-.2"/>
                                          </p:val>
                                        </p:tav>
                                        <p:tav tm="100000">
                                          <p:val>
                                            <p:strVal val="#ppt_x"/>
                                          </p:val>
                                        </p:tav>
                                      </p:tavLst>
                                    </p:anim>
                                    <p:anim calcmode="lin" valueType="num">
                                      <p:cBhvr>
                                        <p:cTn id="8" dur="1000" fill="hold"/>
                                        <p:tgtEl>
                                          <p:spTgt spid="145"/>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5"/>
                                        </p:tgtEl>
                                      </p:cBhvr>
                                    </p:animEffect>
                                  </p:childTnLst>
                                </p:cTn>
                              </p:par>
                              <p:par>
                                <p:cTn id="10" presetID="29" presetClass="entr" presetSubtype="0" fill="hold" nodeType="withEffect">
                                  <p:stCondLst>
                                    <p:cond delay="0"/>
                                  </p:stCondLst>
                                  <p:childTnLst>
                                    <p:set>
                                      <p:cBhvr>
                                        <p:cTn id="11" dur="1" fill="hold">
                                          <p:stCondLst>
                                            <p:cond delay="0"/>
                                          </p:stCondLst>
                                        </p:cTn>
                                        <p:tgtEl>
                                          <p:spTgt spid="146"/>
                                        </p:tgtEl>
                                        <p:attrNameLst>
                                          <p:attrName>style.visibility</p:attrName>
                                        </p:attrNameLst>
                                      </p:cBhvr>
                                      <p:to>
                                        <p:strVal val="visible"/>
                                      </p:to>
                                    </p:set>
                                    <p:anim calcmode="lin" valueType="num">
                                      <p:cBhvr>
                                        <p:cTn id="12" dur="1000" fill="hold"/>
                                        <p:tgtEl>
                                          <p:spTgt spid="146"/>
                                        </p:tgtEl>
                                        <p:attrNameLst>
                                          <p:attrName>ppt_x</p:attrName>
                                        </p:attrNameLst>
                                      </p:cBhvr>
                                      <p:tavLst>
                                        <p:tav tm="0">
                                          <p:val>
                                            <p:strVal val="#ppt_x-.2"/>
                                          </p:val>
                                        </p:tav>
                                        <p:tav tm="100000">
                                          <p:val>
                                            <p:strVal val="#ppt_x"/>
                                          </p:val>
                                        </p:tav>
                                      </p:tavLst>
                                    </p:anim>
                                    <p:anim calcmode="lin" valueType="num">
                                      <p:cBhvr>
                                        <p:cTn id="13" dur="1000" fill="hold"/>
                                        <p:tgtEl>
                                          <p:spTgt spid="14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14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 calcmode="lin" valueType="num">
                                      <p:cBhvr>
                                        <p:cTn id="17" dur="1000" fill="hold"/>
                                        <p:tgtEl>
                                          <p:spTgt spid="147"/>
                                        </p:tgtEl>
                                        <p:attrNameLst>
                                          <p:attrName>ppt_x</p:attrName>
                                        </p:attrNameLst>
                                      </p:cBhvr>
                                      <p:tavLst>
                                        <p:tav tm="0">
                                          <p:val>
                                            <p:strVal val="#ppt_x-.2"/>
                                          </p:val>
                                        </p:tav>
                                        <p:tav tm="100000">
                                          <p:val>
                                            <p:strVal val="#ppt_x"/>
                                          </p:val>
                                        </p:tav>
                                      </p:tavLst>
                                    </p:anim>
                                    <p:anim calcmode="lin" valueType="num">
                                      <p:cBhvr>
                                        <p:cTn id="18" dur="1000" fill="hold"/>
                                        <p:tgtEl>
                                          <p:spTgt spid="14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147"/>
                                        </p:tgtEl>
                                      </p:cBhvr>
                                    </p:animEffect>
                                  </p:childTnLst>
                                </p:cTn>
                              </p:par>
                            </p:childTnLst>
                          </p:cTn>
                        </p:par>
                      </p:childTnLst>
                    </p:cTn>
                  </p:par>
                  <p:par>
                    <p:cTn id="20" fill="hold">
                      <p:stCondLst>
                        <p:cond delay="indefinite"/>
                      </p:stCondLst>
                      <p:childTnLst>
                        <p:par>
                          <p:cTn id="21" fill="hold">
                            <p:stCondLst>
                              <p:cond delay="0"/>
                            </p:stCondLst>
                            <p:childTnLst>
                              <p:par>
                                <p:cTn id="22" presetID="29" presetClass="entr" presetSubtype="0" fill="hold" grpId="0" nodeType="clickEffect">
                                  <p:stCondLst>
                                    <p:cond delay="0"/>
                                  </p:stCondLst>
                                  <p:childTnLst>
                                    <p:set>
                                      <p:cBhvr>
                                        <p:cTn id="23" dur="1" fill="hold">
                                          <p:stCondLst>
                                            <p:cond delay="0"/>
                                          </p:stCondLst>
                                        </p:cTn>
                                        <p:tgtEl>
                                          <p:spTgt spid="148"/>
                                        </p:tgtEl>
                                        <p:attrNameLst>
                                          <p:attrName>style.visibility</p:attrName>
                                        </p:attrNameLst>
                                      </p:cBhvr>
                                      <p:to>
                                        <p:strVal val="visible"/>
                                      </p:to>
                                    </p:set>
                                    <p:anim calcmode="lin" valueType="num">
                                      <p:cBhvr>
                                        <p:cTn id="24" dur="1000" fill="hold"/>
                                        <p:tgtEl>
                                          <p:spTgt spid="148"/>
                                        </p:tgtEl>
                                        <p:attrNameLst>
                                          <p:attrName>ppt_x</p:attrName>
                                        </p:attrNameLst>
                                      </p:cBhvr>
                                      <p:tavLst>
                                        <p:tav tm="0">
                                          <p:val>
                                            <p:strVal val="#ppt_x-.2"/>
                                          </p:val>
                                        </p:tav>
                                        <p:tav tm="100000">
                                          <p:val>
                                            <p:strVal val="#ppt_x"/>
                                          </p:val>
                                        </p:tav>
                                      </p:tavLst>
                                    </p:anim>
                                    <p:anim calcmode="lin" valueType="num">
                                      <p:cBhvr>
                                        <p:cTn id="25" dur="1000" fill="hold"/>
                                        <p:tgtEl>
                                          <p:spTgt spid="148"/>
                                        </p:tgtEl>
                                        <p:attrNameLst>
                                          <p:attrName>ppt_y</p:attrName>
                                        </p:attrNameLst>
                                      </p:cBhvr>
                                      <p:tavLst>
                                        <p:tav tm="0">
                                          <p:val>
                                            <p:strVal val="#ppt_y"/>
                                          </p:val>
                                        </p:tav>
                                        <p:tav tm="100000">
                                          <p:val>
                                            <p:strVal val="#ppt_y"/>
                                          </p:val>
                                        </p:tav>
                                      </p:tavLst>
                                    </p:anim>
                                    <p:animEffect transition="in" filter="wipe(right)" prLst="gradientSize: 0.1">
                                      <p:cBhvr>
                                        <p:cTn id="26" dur="1000"/>
                                        <p:tgtEl>
                                          <p:spTgt spid="148"/>
                                        </p:tgtEl>
                                      </p:cBhvr>
                                    </p:animEffect>
                                  </p:childTnLst>
                                </p:cTn>
                              </p:par>
                              <p:par>
                                <p:cTn id="27" presetID="29"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1000" fill="hold"/>
                                        <p:tgtEl>
                                          <p:spTgt spid="5"/>
                                        </p:tgtEl>
                                        <p:attrNameLst>
                                          <p:attrName>ppt_x</p:attrName>
                                        </p:attrNameLst>
                                      </p:cBhvr>
                                      <p:tavLst>
                                        <p:tav tm="0">
                                          <p:val>
                                            <p:strVal val="#ppt_x-.2"/>
                                          </p:val>
                                        </p:tav>
                                        <p:tav tm="100000">
                                          <p:val>
                                            <p:strVal val="#ppt_x"/>
                                          </p:val>
                                        </p:tav>
                                      </p:tavLst>
                                    </p:anim>
                                    <p:anim calcmode="lin" valueType="num">
                                      <p:cBhvr>
                                        <p:cTn id="30"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31" dur="1000"/>
                                        <p:tgtEl>
                                          <p:spTgt spid="5"/>
                                        </p:tgtEl>
                                      </p:cBhvr>
                                    </p:animEffect>
                                  </p:childTnLst>
                                </p:cTn>
                              </p:par>
                              <p:par>
                                <p:cTn id="32" presetID="29" presetClass="entr" presetSubtype="0" fill="hold" grpId="0" nodeType="withEffect">
                                  <p:stCondLst>
                                    <p:cond delay="0"/>
                                  </p:stCondLst>
                                  <p:childTnLst>
                                    <p:set>
                                      <p:cBhvr>
                                        <p:cTn id="33" dur="1" fill="hold">
                                          <p:stCondLst>
                                            <p:cond delay="0"/>
                                          </p:stCondLst>
                                        </p:cTn>
                                        <p:tgtEl>
                                          <p:spTgt spid="150"/>
                                        </p:tgtEl>
                                        <p:attrNameLst>
                                          <p:attrName>style.visibility</p:attrName>
                                        </p:attrNameLst>
                                      </p:cBhvr>
                                      <p:to>
                                        <p:strVal val="visible"/>
                                      </p:to>
                                    </p:set>
                                    <p:anim calcmode="lin" valueType="num">
                                      <p:cBhvr>
                                        <p:cTn id="34" dur="1000" fill="hold"/>
                                        <p:tgtEl>
                                          <p:spTgt spid="150"/>
                                        </p:tgtEl>
                                        <p:attrNameLst>
                                          <p:attrName>ppt_x</p:attrName>
                                        </p:attrNameLst>
                                      </p:cBhvr>
                                      <p:tavLst>
                                        <p:tav tm="0">
                                          <p:val>
                                            <p:strVal val="#ppt_x-.2"/>
                                          </p:val>
                                        </p:tav>
                                        <p:tav tm="100000">
                                          <p:val>
                                            <p:strVal val="#ppt_x"/>
                                          </p:val>
                                        </p:tav>
                                      </p:tavLst>
                                    </p:anim>
                                    <p:anim calcmode="lin" valueType="num">
                                      <p:cBhvr>
                                        <p:cTn id="35" dur="1000" fill="hold"/>
                                        <p:tgtEl>
                                          <p:spTgt spid="150"/>
                                        </p:tgtEl>
                                        <p:attrNameLst>
                                          <p:attrName>ppt_y</p:attrName>
                                        </p:attrNameLst>
                                      </p:cBhvr>
                                      <p:tavLst>
                                        <p:tav tm="0">
                                          <p:val>
                                            <p:strVal val="#ppt_y"/>
                                          </p:val>
                                        </p:tav>
                                        <p:tav tm="100000">
                                          <p:val>
                                            <p:strVal val="#ppt_y"/>
                                          </p:val>
                                        </p:tav>
                                      </p:tavLst>
                                    </p:anim>
                                    <p:animEffect transition="in" filter="wipe(right)" prLst="gradientSize: 0.1">
                                      <p:cBhvr>
                                        <p:cTn id="36" dur="1000"/>
                                        <p:tgtEl>
                                          <p:spTgt spid="150"/>
                                        </p:tgtEl>
                                      </p:cBhvr>
                                    </p:animEffect>
                                  </p:childTnLst>
                                </p:cTn>
                              </p:par>
                            </p:childTnLst>
                          </p:cTn>
                        </p:par>
                      </p:childTnLst>
                    </p:cTn>
                  </p:par>
                  <p:par>
                    <p:cTn id="37" fill="hold">
                      <p:stCondLst>
                        <p:cond delay="indefinite"/>
                      </p:stCondLst>
                      <p:childTnLst>
                        <p:par>
                          <p:cTn id="38" fill="hold">
                            <p:stCondLst>
                              <p:cond delay="0"/>
                            </p:stCondLst>
                            <p:childTnLst>
                              <p:par>
                                <p:cTn id="39" presetID="55" presetClass="entr" presetSubtype="0" fill="hold" grpId="0" nodeType="clickEffect">
                                  <p:stCondLst>
                                    <p:cond delay="0"/>
                                  </p:stCondLst>
                                  <p:childTnLst>
                                    <p:set>
                                      <p:cBhvr>
                                        <p:cTn id="40" dur="1" fill="hold">
                                          <p:stCondLst>
                                            <p:cond delay="0"/>
                                          </p:stCondLst>
                                        </p:cTn>
                                        <p:tgtEl>
                                          <p:spTgt spid="149"/>
                                        </p:tgtEl>
                                        <p:attrNameLst>
                                          <p:attrName>style.visibility</p:attrName>
                                        </p:attrNameLst>
                                      </p:cBhvr>
                                      <p:to>
                                        <p:strVal val="visible"/>
                                      </p:to>
                                    </p:set>
                                    <p:anim calcmode="lin" valueType="num">
                                      <p:cBhvr>
                                        <p:cTn id="41" dur="1000" fill="hold"/>
                                        <p:tgtEl>
                                          <p:spTgt spid="149"/>
                                        </p:tgtEl>
                                        <p:attrNameLst>
                                          <p:attrName>ppt_w</p:attrName>
                                        </p:attrNameLst>
                                      </p:cBhvr>
                                      <p:tavLst>
                                        <p:tav tm="0">
                                          <p:val>
                                            <p:strVal val="#ppt_w*0.70"/>
                                          </p:val>
                                        </p:tav>
                                        <p:tav tm="100000">
                                          <p:val>
                                            <p:strVal val="#ppt_w"/>
                                          </p:val>
                                        </p:tav>
                                      </p:tavLst>
                                    </p:anim>
                                    <p:anim calcmode="lin" valueType="num">
                                      <p:cBhvr>
                                        <p:cTn id="42" dur="1000" fill="hold"/>
                                        <p:tgtEl>
                                          <p:spTgt spid="149"/>
                                        </p:tgtEl>
                                        <p:attrNameLst>
                                          <p:attrName>ppt_h</p:attrName>
                                        </p:attrNameLst>
                                      </p:cBhvr>
                                      <p:tavLst>
                                        <p:tav tm="0">
                                          <p:val>
                                            <p:strVal val="#ppt_h"/>
                                          </p:val>
                                        </p:tav>
                                        <p:tav tm="100000">
                                          <p:val>
                                            <p:strVal val="#ppt_h"/>
                                          </p:val>
                                        </p:tav>
                                      </p:tavLst>
                                    </p:anim>
                                    <p:animEffect transition="in" filter="fade">
                                      <p:cBhvr>
                                        <p:cTn id="43" dur="1000"/>
                                        <p:tgtEl>
                                          <p:spTgt spid="149"/>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151"/>
                                        </p:tgtEl>
                                        <p:attrNameLst>
                                          <p:attrName>style.visibility</p:attrName>
                                        </p:attrNameLst>
                                      </p:cBhvr>
                                      <p:to>
                                        <p:strVal val="visible"/>
                                      </p:to>
                                    </p:set>
                                    <p:animEffect transition="in" filter="barn(inVertical)">
                                      <p:cBhvr>
                                        <p:cTn id="48"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49" fill="hold" display="1">
                  <p:stCondLst>
                    <p:cond delay="indefinite"/>
                  </p:stCondLst>
                  <p:endCondLst>
                    <p:cond evt="onStopAudio" delay="0">
                      <p:tgtEl>
                        <p:sldTgt/>
                      </p:tgtEl>
                    </p:cond>
                  </p:endCondLst>
                </p:cTn>
                <p:tgtEl>
                  <p:spTgt spid="3"/>
                </p:tgtEl>
              </p:cMediaNode>
            </p:audio>
            <p:seq concurrent="1" nextAc="seek">
              <p:cTn id="50" restart="whenNotActive" fill="hold" evtFilter="cancelBubble" nodeType="interactiveSeq">
                <p:stCondLst>
                  <p:cond evt="onClick" delay="0">
                    <p:tgtEl>
                      <p:spTgt spid="3"/>
                    </p:tgtEl>
                  </p:cond>
                </p:stCondLst>
                <p:endSync evt="end" delay="0">
                  <p:rtn val="all"/>
                </p:endSync>
                <p:childTnLst>
                  <p:par>
                    <p:cTn id="51" fill="hold">
                      <p:stCondLst>
                        <p:cond delay="0"/>
                      </p:stCondLst>
                      <p:childTnLst>
                        <p:par>
                          <p:cTn id="52" fill="hold">
                            <p:stCondLst>
                              <p:cond delay="0"/>
                            </p:stCondLst>
                            <p:childTnLst>
                              <p:par>
                                <p:cTn id="53" presetID="1" presetClass="mediacall" presetSubtype="0" fill="hold" nodeType="clickEffect">
                                  <p:stCondLst>
                                    <p:cond delay="0"/>
                                  </p:stCondLst>
                                  <p:childTnLst>
                                    <p:cmd type="call" cmd="playFrom(0.0)">
                                      <p:cBhvr additive="base">
                                        <p:cTn id="54" dur="11075" fill="hold"/>
                                        <p:tgtEl>
                                          <p:spTgt spid="3"/>
                                        </p:tgtEl>
                                      </p:cBhvr>
                                    </p:cmd>
                                  </p:childTnLst>
                                </p:cTn>
                              </p:par>
                            </p:childTnLst>
                          </p:cTn>
                        </p:par>
                      </p:childTnLst>
                    </p:cTn>
                  </p:par>
                </p:childTnLst>
              </p:cTn>
              <p:nextCondLst>
                <p:cond evt="onClick" delay="0">
                  <p:tgtEl>
                    <p:spTgt spid="3"/>
                  </p:tgtEl>
                </p:cond>
              </p:nextCondLst>
            </p:seq>
          </p:childTnLst>
        </p:cTn>
      </p:par>
    </p:tnLst>
    <p:bldLst>
      <p:bldP spid="145" grpId="0" animBg="1"/>
      <p:bldP spid="145" grpId="1" animBg="1"/>
      <p:bldP spid="147" grpId="0" animBg="1"/>
      <p:bldP spid="147" grpId="1" animBg="1"/>
      <p:bldP spid="5" grpId="0" animBg="1"/>
      <p:bldP spid="5" grpId="1" animBg="1"/>
      <p:bldP spid="148" grpId="0" animBg="1"/>
      <p:bldP spid="148" grpId="1" animBg="1"/>
      <p:bldP spid="149" grpId="0" animBg="1"/>
      <p:bldP spid="149" grpId="1" animBg="1"/>
      <p:bldP spid="150" grpId="0" animBg="1"/>
      <p:bldP spid="150" grpId="1" animBg="1"/>
      <p:bldP spid="151" grpId="0" animBg="1"/>
      <p:bldP spid="151"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6121667"/>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45" name="Rectangle 2"/>
          <p:cNvSpPr/>
          <p:nvPr/>
        </p:nvSpPr>
        <p:spPr>
          <a:xfrm>
            <a:off x="4544638" y="226609"/>
            <a:ext cx="418132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3600" b="1" i="0" u="sng" strike="noStrike" kern="1200" cap="none" spc="0" normalizeH="0" baseline="0" noProof="0" dirty="0">
                <a:ln>
                  <a:noFill/>
                </a:ln>
                <a:solidFill>
                  <a:srgbClr val="4F81BD">
                    <a:lumMod val="75000"/>
                  </a:srgbClr>
                </a:solidFill>
                <a:effectLst>
                  <a:outerShdw blurRad="38100" dist="38100" dir="2700000" algn="tl">
                    <a:srgbClr val="000000">
                      <a:alpha val="43137"/>
                    </a:srgbClr>
                  </a:outerShdw>
                </a:effectLst>
                <a:highlight>
                  <a:srgbClr val="FFFF00"/>
                </a:highlight>
                <a:uLnTx/>
                <a:uFillTx/>
                <a:latin typeface="Calibri" panose="020F0502020204030204"/>
                <a:ea typeface="+mn-ea"/>
                <a:cs typeface="+mn-cs"/>
              </a:rPr>
              <a:t>NỐI CÂU 1+2+3+4</a:t>
            </a:r>
          </a:p>
        </p:txBody>
      </p:sp>
      <p:pic>
        <p:nvPicPr>
          <p:cNvPr id="146" name="Hình ảnh 145"/>
          <p:cNvPicPr>
            <a:picLocks noChangeAspect="1"/>
          </p:cNvPicPr>
          <p:nvPr/>
        </p:nvPicPr>
        <p:blipFill>
          <a:blip r:embed="rId8"/>
          <a:stretch>
            <a:fillRect/>
          </a:stretch>
        </p:blipFill>
        <p:spPr>
          <a:xfrm>
            <a:off x="2456911" y="1054665"/>
            <a:ext cx="8961324" cy="4682227"/>
          </a:xfrm>
          <a:prstGeom prst="rect">
            <a:avLst/>
          </a:prstGeom>
        </p:spPr>
      </p:pic>
      <p:pic>
        <p:nvPicPr>
          <p:cNvPr id="3" name="Recording (7)">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11418235" y="5368816"/>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p:cTn id="7" dur="1000" fill="hold"/>
                                        <p:tgtEl>
                                          <p:spTgt spid="145"/>
                                        </p:tgtEl>
                                        <p:attrNameLst>
                                          <p:attrName>ppt_w</p:attrName>
                                        </p:attrNameLst>
                                      </p:cBhvr>
                                      <p:tavLst>
                                        <p:tav tm="0">
                                          <p:val>
                                            <p:strVal val="#ppt_w*0.70"/>
                                          </p:val>
                                        </p:tav>
                                        <p:tav tm="100000">
                                          <p:val>
                                            <p:strVal val="#ppt_w"/>
                                          </p:val>
                                        </p:tav>
                                      </p:tavLst>
                                    </p:anim>
                                    <p:anim calcmode="lin" valueType="num">
                                      <p:cBhvr>
                                        <p:cTn id="8" dur="1000" fill="hold"/>
                                        <p:tgtEl>
                                          <p:spTgt spid="145"/>
                                        </p:tgtEl>
                                        <p:attrNameLst>
                                          <p:attrName>ppt_h</p:attrName>
                                        </p:attrNameLst>
                                      </p:cBhvr>
                                      <p:tavLst>
                                        <p:tav tm="0">
                                          <p:val>
                                            <p:strVal val="#ppt_h"/>
                                          </p:val>
                                        </p:tav>
                                        <p:tav tm="100000">
                                          <p:val>
                                            <p:strVal val="#ppt_h"/>
                                          </p:val>
                                        </p:tav>
                                      </p:tavLst>
                                    </p:anim>
                                    <p:animEffect transition="in" filter="fade">
                                      <p:cBhvr>
                                        <p:cTn id="9" dur="1000"/>
                                        <p:tgtEl>
                                          <p:spTgt spid="145"/>
                                        </p:tgtEl>
                                      </p:cBhvr>
                                    </p:animEffect>
                                  </p:childTnLst>
                                </p:cTn>
                              </p:par>
                              <p:par>
                                <p:cTn id="10" presetID="55" presetClass="entr" presetSubtype="0" fill="hold" nodeType="withEffect">
                                  <p:stCondLst>
                                    <p:cond delay="0"/>
                                  </p:stCondLst>
                                  <p:childTnLst>
                                    <p:set>
                                      <p:cBhvr>
                                        <p:cTn id="11" dur="1" fill="hold">
                                          <p:stCondLst>
                                            <p:cond delay="0"/>
                                          </p:stCondLst>
                                        </p:cTn>
                                        <p:tgtEl>
                                          <p:spTgt spid="146"/>
                                        </p:tgtEl>
                                        <p:attrNameLst>
                                          <p:attrName>style.visibility</p:attrName>
                                        </p:attrNameLst>
                                      </p:cBhvr>
                                      <p:to>
                                        <p:strVal val="visible"/>
                                      </p:to>
                                    </p:set>
                                    <p:anim calcmode="lin" valueType="num">
                                      <p:cBhvr>
                                        <p:cTn id="12" dur="1000" fill="hold"/>
                                        <p:tgtEl>
                                          <p:spTgt spid="146"/>
                                        </p:tgtEl>
                                        <p:attrNameLst>
                                          <p:attrName>ppt_w</p:attrName>
                                        </p:attrNameLst>
                                      </p:cBhvr>
                                      <p:tavLst>
                                        <p:tav tm="0">
                                          <p:val>
                                            <p:strVal val="#ppt_w*0.70"/>
                                          </p:val>
                                        </p:tav>
                                        <p:tav tm="100000">
                                          <p:val>
                                            <p:strVal val="#ppt_w"/>
                                          </p:val>
                                        </p:tav>
                                      </p:tavLst>
                                    </p:anim>
                                    <p:anim calcmode="lin" valueType="num">
                                      <p:cBhvr>
                                        <p:cTn id="13" dur="1000" fill="hold"/>
                                        <p:tgtEl>
                                          <p:spTgt spid="146"/>
                                        </p:tgtEl>
                                        <p:attrNameLst>
                                          <p:attrName>ppt_h</p:attrName>
                                        </p:attrNameLst>
                                      </p:cBhvr>
                                      <p:tavLst>
                                        <p:tav tm="0">
                                          <p:val>
                                            <p:strVal val="#ppt_h"/>
                                          </p:val>
                                        </p:tav>
                                        <p:tav tm="100000">
                                          <p:val>
                                            <p:strVal val="#ppt_h"/>
                                          </p:val>
                                        </p:tav>
                                      </p:tavLst>
                                    </p:anim>
                                    <p:animEffect transition="in" filter="fade">
                                      <p:cBhvr>
                                        <p:cTn id="14" dur="1000"/>
                                        <p:tgtEl>
                                          <p:spTgt spid="14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5" fill="hold" display="1">
                  <p:stCondLst>
                    <p:cond delay="indefinite"/>
                  </p:stCondLst>
                  <p:endCondLst>
                    <p:cond evt="onStopAudio" delay="0">
                      <p:tgtEl>
                        <p:sldTgt/>
                      </p:tgtEl>
                    </p:cond>
                  </p:endCondLst>
                </p:cTn>
                <p:tgtEl>
                  <p:spTgt spid="3"/>
                </p:tgtEl>
              </p:cMediaNode>
            </p:audio>
            <p:seq concurrent="1" nextAc="seek">
              <p:cTn id="16" restart="whenNotActive" fill="hold" evtFilter="cancelBubble" nodeType="interactiveSeq">
                <p:stCondLst>
                  <p:cond evt="onClick" delay="0">
                    <p:tgtEl>
                      <p:spTgt spid="3"/>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additive="base">
                                        <p:cTn id="20" dur="43630" fill="hold"/>
                                        <p:tgtEl>
                                          <p:spTgt spid="3"/>
                                        </p:tgtEl>
                                      </p:cBhvr>
                                    </p:cmd>
                                  </p:childTnLst>
                                </p:cTn>
                              </p:par>
                            </p:childTnLst>
                          </p:cTn>
                        </p:par>
                      </p:childTnLst>
                    </p:cTn>
                  </p:par>
                </p:childTnLst>
              </p:cTn>
              <p:nextCondLst>
                <p:cond evt="onClick" delay="0">
                  <p:tgtEl>
                    <p:spTgt spid="3"/>
                  </p:tgtEl>
                </p:cond>
              </p:nextCondLst>
            </p:seq>
          </p:childTnLst>
        </p:cTn>
      </p:par>
    </p:tnLst>
    <p:bldLst>
      <p:bldP spid="145" grpId="0"/>
      <p:bldP spid="145"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6118589"/>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pic>
        <p:nvPicPr>
          <p:cNvPr id="145" name="Picture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85697" y="1281511"/>
            <a:ext cx="8640960" cy="1512168"/>
          </a:xfrm>
          <a:prstGeom prst="rect">
            <a:avLst/>
          </a:prstGeom>
          <a:noFill/>
          <a:extLst>
            <a:ext uri="{909E8E84-426E-40DD-AFC4-6F175D3DCCD1}">
              <a14:hiddenFill xmlns:a14="http://schemas.microsoft.com/office/drawing/2010/main">
                <a:solidFill>
                  <a:srgbClr val="FFFFFF"/>
                </a:solidFill>
              </a14:hiddenFill>
            </a:ext>
          </a:extLst>
        </p:spPr>
      </p:pic>
      <p:sp>
        <p:nvSpPr>
          <p:cNvPr id="146" name="Rectangle 8"/>
          <p:cNvSpPr>
            <a:spLocks noChangeArrowheads="1"/>
          </p:cNvSpPr>
          <p:nvPr/>
        </p:nvSpPr>
        <p:spPr bwMode="auto">
          <a:xfrm>
            <a:off x="3693882" y="2684859"/>
            <a:ext cx="7417219" cy="5193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12" tIns="45706" rIns="91412" bIns="45706">
            <a:spAutoFit/>
          </a:bodyPr>
          <a:lstStyle/>
          <a:p>
            <a:pPr defTabSz="913765" fontAlgn="base">
              <a:spcBef>
                <a:spcPct val="0"/>
              </a:spcBef>
              <a:spcAft>
                <a:spcPct val="0"/>
              </a:spcAft>
            </a:pPr>
            <a:r>
              <a:rPr lang="en-US" sz="2800" dirty="0" err="1">
                <a:solidFill>
                  <a:srgbClr val="0070C0"/>
                </a:solidFill>
                <a:latin typeface="Times New Roman" panose="02020603050405020304" pitchFamily="18" charset="0"/>
              </a:rPr>
              <a:t>Dàn</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đồng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ca</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mùa</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hạ</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ngân</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trong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lá</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suốt</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ngày</a:t>
            </a:r>
            <a:r>
              <a:rPr lang="en-US" sz="2800" dirty="0">
                <a:solidFill>
                  <a:srgbClr val="0070C0"/>
                </a:solidFill>
                <a:latin typeface="Times New Roman" panose="02020603050405020304" pitchFamily="18" charset="0"/>
              </a:rPr>
              <a:t>,</a:t>
            </a:r>
          </a:p>
        </p:txBody>
      </p:sp>
      <p:pic>
        <p:nvPicPr>
          <p:cNvPr id="147" name="Picture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77073" y="3190784"/>
            <a:ext cx="8663457" cy="1224136"/>
          </a:xfrm>
          <a:prstGeom prst="rect">
            <a:avLst/>
          </a:prstGeom>
          <a:noFill/>
          <a:extLst>
            <a:ext uri="{909E8E84-426E-40DD-AFC4-6F175D3DCCD1}">
              <a14:hiddenFill xmlns:a14="http://schemas.microsoft.com/office/drawing/2010/main">
                <a:solidFill>
                  <a:srgbClr val="FFFFFF"/>
                </a:solidFill>
              </a14:hiddenFill>
            </a:ext>
          </a:extLst>
        </p:spPr>
      </p:pic>
      <p:sp>
        <p:nvSpPr>
          <p:cNvPr id="148" name="Rectangle 9"/>
          <p:cNvSpPr>
            <a:spLocks noChangeArrowheads="1"/>
          </p:cNvSpPr>
          <p:nvPr/>
        </p:nvSpPr>
        <p:spPr bwMode="auto">
          <a:xfrm>
            <a:off x="3859040" y="4402356"/>
            <a:ext cx="7100477" cy="523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12" tIns="45706" rIns="91412" bIns="45706">
            <a:spAutoFit/>
          </a:bodyPr>
          <a:lstStyle/>
          <a:p>
            <a:pPr defTabSz="913765" eaLnBrk="0" fontAlgn="base" hangingPunct="0">
              <a:spcBef>
                <a:spcPct val="50000"/>
              </a:spcBef>
              <a:spcAft>
                <a:spcPct val="0"/>
              </a:spcAft>
            </a:pPr>
            <a:r>
              <a:rPr lang="en-US" sz="2800" dirty="0" err="1">
                <a:solidFill>
                  <a:srgbClr val="0070C0"/>
                </a:solidFill>
                <a:latin typeface="Times New Roman" panose="02020603050405020304" pitchFamily="18" charset="0"/>
                <a:cs typeface="Times New Roman" panose="02020603050405020304" pitchFamily="18" charset="0"/>
              </a:rPr>
              <a:t>Mặt</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đất</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tràn</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tiếng</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nhạc</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dậy</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nghe</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nào</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mầm</a:t>
            </a:r>
            <a:r>
              <a:rPr lang="en-US" sz="2800" dirty="0">
                <a:solidFill>
                  <a:srgbClr val="0070C0"/>
                </a:solidFill>
                <a:latin typeface="Times New Roman" panose="02020603050405020304" pitchFamily="18" charset="0"/>
                <a:cs typeface="Times New Roman" panose="02020603050405020304" pitchFamily="18" charset="0"/>
              </a:rPr>
              <a:t> </a:t>
            </a:r>
            <a:r>
              <a:rPr lang="en-US" sz="2800" dirty="0" err="1">
                <a:solidFill>
                  <a:srgbClr val="0070C0"/>
                </a:solidFill>
                <a:latin typeface="Times New Roman" panose="02020603050405020304" pitchFamily="18" charset="0"/>
                <a:cs typeface="Times New Roman" panose="02020603050405020304" pitchFamily="18" charset="0"/>
              </a:rPr>
              <a:t>cây</a:t>
            </a:r>
            <a:r>
              <a:rPr lang="en-US" sz="2800" dirty="0">
                <a:solidFill>
                  <a:srgbClr val="0070C0"/>
                </a:solidFill>
                <a:latin typeface="Times New Roman" panose="02020603050405020304" pitchFamily="18" charset="0"/>
                <a:cs typeface="Times New Roman" panose="02020603050405020304" pitchFamily="18" charset="0"/>
              </a:rPr>
              <a:t>.</a:t>
            </a:r>
          </a:p>
        </p:txBody>
      </p:sp>
      <p:sp>
        <p:nvSpPr>
          <p:cNvPr id="149" name="Rectangle 3"/>
          <p:cNvSpPr/>
          <p:nvPr/>
        </p:nvSpPr>
        <p:spPr>
          <a:xfrm>
            <a:off x="2645169" y="59565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5:</a:t>
            </a:r>
            <a:endParaRPr lang="en-US" sz="2800" b="1" dirty="0">
              <a:solidFill>
                <a:srgbClr val="FF0000"/>
              </a:solidFill>
              <a:latin typeface="Times New Roman" panose="02020603050405020304" pitchFamily="18" charset="0"/>
            </a:endParaRPr>
          </a:p>
        </p:txBody>
      </p:sp>
      <p:pic>
        <p:nvPicPr>
          <p:cNvPr id="3" name="Recording (8)">
            <a:hlinkClick r:id="" action="ppaction://media"/>
          </p:cNvPr>
          <p:cNvPicPr/>
          <p:nvPr>
            <a:audioFile r:link="rId3"/>
            <p:extLst>
              <p:ext uri="{DAA4B4D4-6D71-4841-9C94-3DE7FCFB9230}">
                <p14:media xmlns:p14="http://schemas.microsoft.com/office/powerpoint/2010/main" r:embed="rId2"/>
              </p:ext>
            </p:extLst>
          </p:nvPr>
        </p:nvPicPr>
        <p:blipFill>
          <a:blip r:embed="rId10"/>
          <a:stretch>
            <a:fillRect/>
          </a:stretch>
        </p:blipFill>
        <p:spPr>
          <a:xfrm>
            <a:off x="11340700" y="5048823"/>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barn(inVertical)">
                                      <p:cBhvr>
                                        <p:cTn id="7" dur="500"/>
                                        <p:tgtEl>
                                          <p:spTgt spid="149"/>
                                        </p:tgtEl>
                                      </p:cBhvr>
                                    </p:animEffect>
                                  </p:childTnLst>
                                </p:cTn>
                              </p:par>
                              <p:par>
                                <p:cTn id="8" presetID="16" presetClass="entr" presetSubtype="21" fill="hold" nodeType="withEffect">
                                  <p:stCondLst>
                                    <p:cond delay="0"/>
                                  </p:stCondLst>
                                  <p:childTnLst>
                                    <p:set>
                                      <p:cBhvr>
                                        <p:cTn id="9" dur="1" fill="hold">
                                          <p:stCondLst>
                                            <p:cond delay="0"/>
                                          </p:stCondLst>
                                        </p:cTn>
                                        <p:tgtEl>
                                          <p:spTgt spid="145"/>
                                        </p:tgtEl>
                                        <p:attrNameLst>
                                          <p:attrName>style.visibility</p:attrName>
                                        </p:attrNameLst>
                                      </p:cBhvr>
                                      <p:to>
                                        <p:strVal val="visible"/>
                                      </p:to>
                                    </p:set>
                                    <p:animEffect transition="in" filter="barn(inVertical)">
                                      <p:cBhvr>
                                        <p:cTn id="10" dur="500"/>
                                        <p:tgtEl>
                                          <p:spTgt spid="145"/>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46"/>
                                        </p:tgtEl>
                                        <p:attrNameLst>
                                          <p:attrName>style.visibility</p:attrName>
                                        </p:attrNameLst>
                                      </p:cBhvr>
                                      <p:to>
                                        <p:strVal val="visible"/>
                                      </p:to>
                                    </p:set>
                                    <p:animEffect transition="in" filter="barn(inVertical)">
                                      <p:cBhvr>
                                        <p:cTn id="13" dur="500"/>
                                        <p:tgtEl>
                                          <p:spTgt spid="146"/>
                                        </p:tgtEl>
                                      </p:cBhvr>
                                    </p:animEffect>
                                  </p:childTnLst>
                                </p:cTn>
                              </p:par>
                              <p:par>
                                <p:cTn id="14" presetID="16" presetClass="entr" presetSubtype="21" fill="hold" nodeType="withEffect">
                                  <p:stCondLst>
                                    <p:cond delay="0"/>
                                  </p:stCondLst>
                                  <p:childTnLst>
                                    <p:set>
                                      <p:cBhvr>
                                        <p:cTn id="15" dur="1" fill="hold">
                                          <p:stCondLst>
                                            <p:cond delay="0"/>
                                          </p:stCondLst>
                                        </p:cTn>
                                        <p:tgtEl>
                                          <p:spTgt spid="147"/>
                                        </p:tgtEl>
                                        <p:attrNameLst>
                                          <p:attrName>style.visibility</p:attrName>
                                        </p:attrNameLst>
                                      </p:cBhvr>
                                      <p:to>
                                        <p:strVal val="visible"/>
                                      </p:to>
                                    </p:set>
                                    <p:animEffect transition="in" filter="barn(inVertical)">
                                      <p:cBhvr>
                                        <p:cTn id="16" dur="500"/>
                                        <p:tgtEl>
                                          <p:spTgt spid="147"/>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148"/>
                                        </p:tgtEl>
                                        <p:attrNameLst>
                                          <p:attrName>style.visibility</p:attrName>
                                        </p:attrNameLst>
                                      </p:cBhvr>
                                      <p:to>
                                        <p:strVal val="visible"/>
                                      </p:to>
                                    </p:set>
                                    <p:animEffect transition="in" filter="barn(inVertical)">
                                      <p:cBhvr>
                                        <p:cTn id="1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20" fill="hold" display="1">
                  <p:stCondLst>
                    <p:cond delay="indefinite"/>
                  </p:stCondLst>
                  <p:endCondLst>
                    <p:cond evt="onStopAudio" delay="0">
                      <p:tgtEl>
                        <p:sldTgt/>
                      </p:tgtEl>
                    </p:cond>
                  </p:endCondLst>
                </p:cTn>
                <p:tgtEl>
                  <p:spTgt spid="3"/>
                </p:tgtEl>
              </p:cMediaNode>
            </p:audio>
            <p:seq concurrent="1" nextAc="seek">
              <p:cTn id="21" restart="whenNotActive" fill="hold" evtFilter="cancelBubble" nodeType="interactiveSeq">
                <p:stCondLst>
                  <p:cond evt="onClick" delay="0">
                    <p:tgtEl>
                      <p:spTgt spid="3"/>
                    </p:tgtEl>
                  </p:cond>
                </p:stCondLst>
                <p:endSync evt="end" delay="0">
                  <p:rtn val="all"/>
                </p:endSync>
                <p:childTnLst>
                  <p:par>
                    <p:cTn id="22" fill="hold">
                      <p:stCondLst>
                        <p:cond delay="0"/>
                      </p:stCondLst>
                      <p:childTnLst>
                        <p:par>
                          <p:cTn id="23" fill="hold">
                            <p:stCondLst>
                              <p:cond delay="0"/>
                            </p:stCondLst>
                            <p:childTnLst>
                              <p:par>
                                <p:cTn id="24" presetID="1" presetClass="mediacall" presetSubtype="0" fill="hold" nodeType="clickEffect">
                                  <p:stCondLst>
                                    <p:cond delay="0"/>
                                  </p:stCondLst>
                                  <p:childTnLst>
                                    <p:cmd type="call" cmd="playFrom(0.0)">
                                      <p:cBhvr additive="base">
                                        <p:cTn id="25" dur="11888" fill="hold"/>
                                        <p:tgtEl>
                                          <p:spTgt spid="3"/>
                                        </p:tgtEl>
                                      </p:cBhvr>
                                    </p:cmd>
                                  </p:childTnLst>
                                </p:cTn>
                              </p:par>
                            </p:childTnLst>
                          </p:cTn>
                        </p:par>
                      </p:childTnLst>
                    </p:cTn>
                  </p:par>
                </p:childTnLst>
              </p:cTn>
              <p:nextCondLst>
                <p:cond evt="onClick" delay="0">
                  <p:tgtEl>
                    <p:spTgt spid="3"/>
                  </p:tgtEl>
                </p:cond>
              </p:nextCondLst>
            </p:seq>
          </p:childTnLst>
        </p:cTn>
      </p:par>
    </p:tnLst>
    <p:bldLst>
      <p:bldP spid="146" grpId="0" animBg="1"/>
      <p:bldP spid="146" grpId="1" animBg="1"/>
      <p:bldP spid="148" grpId="0" animBg="1"/>
      <p:bldP spid="148" grpId="1" animBg="1"/>
      <p:bldP spid="149" grpId="0" animBg="1"/>
      <p:bldP spid="149"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50736" y="623979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pic>
        <p:nvPicPr>
          <p:cNvPr id="5" name="Hình ảnh 4"/>
          <p:cNvPicPr>
            <a:picLocks noChangeAspect="1"/>
          </p:cNvPicPr>
          <p:nvPr/>
        </p:nvPicPr>
        <p:blipFill>
          <a:blip r:embed="rId8"/>
          <a:stretch>
            <a:fillRect/>
          </a:stretch>
        </p:blipFill>
        <p:spPr>
          <a:xfrm>
            <a:off x="2681929" y="1629296"/>
            <a:ext cx="8430365" cy="1695990"/>
          </a:xfrm>
          <a:prstGeom prst="rect">
            <a:avLst/>
          </a:prstGeom>
        </p:spPr>
      </p:pic>
      <p:pic>
        <p:nvPicPr>
          <p:cNvPr id="148" name="Hình ảnh 147"/>
          <p:cNvPicPr>
            <a:picLocks noChangeAspect="1"/>
          </p:cNvPicPr>
          <p:nvPr/>
        </p:nvPicPr>
        <p:blipFill>
          <a:blip r:embed="rId9"/>
          <a:stretch>
            <a:fillRect/>
          </a:stretch>
        </p:blipFill>
        <p:spPr>
          <a:xfrm>
            <a:off x="3085494" y="3536687"/>
            <a:ext cx="7430960" cy="1373176"/>
          </a:xfrm>
          <a:prstGeom prst="rect">
            <a:avLst/>
          </a:prstGeom>
        </p:spPr>
      </p:pic>
      <p:sp>
        <p:nvSpPr>
          <p:cNvPr id="149" name="Rectangle 3"/>
          <p:cNvSpPr/>
          <p:nvPr/>
        </p:nvSpPr>
        <p:spPr>
          <a:xfrm>
            <a:off x="2645169" y="59565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6:</a:t>
            </a:r>
            <a:endParaRPr lang="en-US" sz="2800" b="1" dirty="0">
              <a:solidFill>
                <a:srgbClr val="FF0000"/>
              </a:solidFill>
              <a:latin typeface="Times New Roman" panose="02020603050405020304" pitchFamily="18" charset="0"/>
            </a:endParaRPr>
          </a:p>
        </p:txBody>
      </p:sp>
      <p:pic>
        <p:nvPicPr>
          <p:cNvPr id="3" name="Recording (9)">
            <a:hlinkClick r:id="" action="ppaction://media"/>
          </p:cNvPr>
          <p:cNvPicPr/>
          <p:nvPr>
            <a:audioFile r:link="rId3"/>
            <p:extLst>
              <p:ext uri="{DAA4B4D4-6D71-4841-9C94-3DE7FCFB9230}">
                <p14:media xmlns:p14="http://schemas.microsoft.com/office/powerpoint/2010/main" r:embed="rId2"/>
              </p:ext>
            </p:extLst>
          </p:nvPr>
        </p:nvPicPr>
        <p:blipFill>
          <a:blip r:embed="rId10"/>
          <a:stretch>
            <a:fillRect/>
          </a:stretch>
        </p:blipFill>
        <p:spPr>
          <a:xfrm>
            <a:off x="11300160" y="4799792"/>
            <a:ext cx="619125" cy="619125"/>
          </a:xfrm>
          <a:prstGeom prst="rect">
            <a:avLst/>
          </a:prstGeom>
        </p:spPr>
      </p:pic>
      <p:sp>
        <p:nvSpPr>
          <p:cNvPr id="145" name="Oval 144"/>
          <p:cNvSpPr/>
          <p:nvPr/>
        </p:nvSpPr>
        <p:spPr>
          <a:xfrm>
            <a:off x="9258300" y="3325495"/>
            <a:ext cx="698500"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9"/>
                                        </p:tgtEl>
                                        <p:attrNameLst>
                                          <p:attrName>style.visibility</p:attrName>
                                        </p:attrNameLst>
                                      </p:cBhvr>
                                      <p:to>
                                        <p:strVal val="visible"/>
                                      </p:to>
                                    </p:set>
                                    <p:animEffect transition="in" filter="checkerboard(across)">
                                      <p:cBhvr>
                                        <p:cTn id="7" dur="500"/>
                                        <p:tgtEl>
                                          <p:spTgt spid="149"/>
                                        </p:tgtEl>
                                      </p:cBhvr>
                                    </p:animEffect>
                                  </p:childTnLst>
                                </p:cTn>
                              </p:par>
                              <p:par>
                                <p:cTn id="8" presetID="5" presetClass="entr" presetSubtype="1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checkerboard(across)">
                                      <p:cBhvr>
                                        <p:cTn id="10" dur="500"/>
                                        <p:tgtEl>
                                          <p:spTgt spid="5"/>
                                        </p:tgtEl>
                                      </p:cBhvr>
                                    </p:animEffect>
                                  </p:childTnLst>
                                </p:cTn>
                              </p:par>
                              <p:par>
                                <p:cTn id="11" presetID="5" presetClass="entr" presetSubtype="10" fill="hold" nodeType="withEffect">
                                  <p:stCondLst>
                                    <p:cond delay="0"/>
                                  </p:stCondLst>
                                  <p:childTnLst>
                                    <p:set>
                                      <p:cBhvr>
                                        <p:cTn id="12" dur="1" fill="hold">
                                          <p:stCondLst>
                                            <p:cond delay="0"/>
                                          </p:stCondLst>
                                        </p:cTn>
                                        <p:tgtEl>
                                          <p:spTgt spid="148"/>
                                        </p:tgtEl>
                                        <p:attrNameLst>
                                          <p:attrName>style.visibility</p:attrName>
                                        </p:attrNameLst>
                                      </p:cBhvr>
                                      <p:to>
                                        <p:strVal val="visible"/>
                                      </p:to>
                                    </p:set>
                                    <p:animEffect transition="in" filter="checkerboard(across)">
                                      <p:cBhvr>
                                        <p:cTn id="13" dur="500"/>
                                        <p:tgtEl>
                                          <p:spTgt spid="148"/>
                                        </p:tgtEl>
                                      </p:cBhvr>
                                    </p:animEffect>
                                  </p:childTnLst>
                                </p:cTn>
                              </p:par>
                            </p:childTnLst>
                          </p:cTn>
                        </p:par>
                      </p:childTnLst>
                    </p:cTn>
                  </p:par>
                  <p:par>
                    <p:cTn id="14" fill="hold">
                      <p:stCondLst>
                        <p:cond delay="indefinite"/>
                      </p:stCondLst>
                      <p:childTnLst>
                        <p:par>
                          <p:cTn id="15" fill="hold">
                            <p:stCondLst>
                              <p:cond delay="0"/>
                            </p:stCondLst>
                            <p:childTnLst>
                              <p:par>
                                <p:cTn id="16" presetID="55" presetClass="entr" presetSubtype="0" fill="hold" grpId="0" nodeType="clickEffect">
                                  <p:stCondLst>
                                    <p:cond delay="0"/>
                                  </p:stCondLst>
                                  <p:childTnLst>
                                    <p:set>
                                      <p:cBhvr>
                                        <p:cTn id="17" dur="1" fill="hold">
                                          <p:stCondLst>
                                            <p:cond delay="0"/>
                                          </p:stCondLst>
                                        </p:cTn>
                                        <p:tgtEl>
                                          <p:spTgt spid="145"/>
                                        </p:tgtEl>
                                        <p:attrNameLst>
                                          <p:attrName>style.visibility</p:attrName>
                                        </p:attrNameLst>
                                      </p:cBhvr>
                                      <p:to>
                                        <p:strVal val="visible"/>
                                      </p:to>
                                    </p:set>
                                    <p:anim calcmode="lin" valueType="num">
                                      <p:cBhvr>
                                        <p:cTn id="18" dur="1000" fill="hold"/>
                                        <p:tgtEl>
                                          <p:spTgt spid="145"/>
                                        </p:tgtEl>
                                        <p:attrNameLst>
                                          <p:attrName>ppt_w</p:attrName>
                                        </p:attrNameLst>
                                      </p:cBhvr>
                                      <p:tavLst>
                                        <p:tav tm="0">
                                          <p:val>
                                            <p:strVal val="#ppt_w*0.70"/>
                                          </p:val>
                                        </p:tav>
                                        <p:tav tm="100000">
                                          <p:val>
                                            <p:strVal val="#ppt_w"/>
                                          </p:val>
                                        </p:tav>
                                      </p:tavLst>
                                    </p:anim>
                                    <p:anim calcmode="lin" valueType="num">
                                      <p:cBhvr>
                                        <p:cTn id="19" dur="1000" fill="hold"/>
                                        <p:tgtEl>
                                          <p:spTgt spid="145"/>
                                        </p:tgtEl>
                                        <p:attrNameLst>
                                          <p:attrName>ppt_h</p:attrName>
                                        </p:attrNameLst>
                                      </p:cBhvr>
                                      <p:tavLst>
                                        <p:tav tm="0">
                                          <p:val>
                                            <p:strVal val="#ppt_h"/>
                                          </p:val>
                                        </p:tav>
                                        <p:tav tm="100000">
                                          <p:val>
                                            <p:strVal val="#ppt_h"/>
                                          </p:val>
                                        </p:tav>
                                      </p:tavLst>
                                    </p:anim>
                                    <p:animEffect transition="in" filter="fade">
                                      <p:cBhvr>
                                        <p:cTn id="20" dur="1000"/>
                                        <p:tgtEl>
                                          <p:spTgt spid="14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21" fill="hold" display="1">
                  <p:stCondLst>
                    <p:cond delay="indefinite"/>
                  </p:stCondLst>
                  <p:endCondLst>
                    <p:cond evt="onStopAudio" delay="0">
                      <p:tgtEl>
                        <p:sldTgt/>
                      </p:tgtEl>
                    </p:cond>
                  </p:endCondLst>
                </p:cTn>
                <p:tgtEl>
                  <p:spTgt spid="3"/>
                </p:tgtEl>
              </p:cMediaNode>
            </p:audio>
            <p:seq concurrent="1" nextAc="seek">
              <p:cTn id="22" restart="whenNotActive" fill="hold" evtFilter="cancelBubble" nodeType="interactiveSeq">
                <p:stCondLst>
                  <p:cond evt="onClick" delay="0">
                    <p:tgtEl>
                      <p:spTgt spid="3"/>
                    </p:tgtEl>
                  </p:cond>
                </p:stCondLst>
                <p:endSync evt="end" delay="0">
                  <p:rtn val="all"/>
                </p:endSync>
                <p:childTnLst>
                  <p:par>
                    <p:cTn id="23" fill="hold">
                      <p:stCondLst>
                        <p:cond delay="0"/>
                      </p:stCondLst>
                      <p:childTnLst>
                        <p:par>
                          <p:cTn id="24" fill="hold">
                            <p:stCondLst>
                              <p:cond delay="0"/>
                            </p:stCondLst>
                            <p:childTnLst>
                              <p:par>
                                <p:cTn id="25" presetID="1" presetClass="mediacall" presetSubtype="0" fill="hold" nodeType="clickEffect">
                                  <p:stCondLst>
                                    <p:cond delay="0"/>
                                  </p:stCondLst>
                                  <p:childTnLst>
                                    <p:cmd type="call" cmd="playFrom(0.0)">
                                      <p:cBhvr additive="base">
                                        <p:cTn id="26" dur="12794" fill="hold"/>
                                        <p:tgtEl>
                                          <p:spTgt spid="3"/>
                                        </p:tgtEl>
                                      </p:cBhvr>
                                    </p:cmd>
                                  </p:childTnLst>
                                </p:cTn>
                              </p:par>
                            </p:childTnLst>
                          </p:cTn>
                        </p:par>
                      </p:childTnLst>
                    </p:cTn>
                  </p:par>
                </p:childTnLst>
              </p:cTn>
              <p:nextCondLst>
                <p:cond evt="onClick" delay="0">
                  <p:tgtEl>
                    <p:spTgt spid="3"/>
                  </p:tgtEl>
                </p:cond>
              </p:nextCondLst>
            </p:seq>
          </p:childTnLst>
        </p:cTn>
      </p:par>
    </p:tnLst>
    <p:bldLst>
      <p:bldP spid="149" grpId="0" animBg="1"/>
      <p:bldP spid="149" grpId="1" animBg="1"/>
      <p:bldP spid="145" grpId="0" bldLvl="0" animBg="1"/>
      <p:bldP spid="145" grpId="1"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6134083"/>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145" name="Rectangle 2"/>
          <p:cNvSpPr/>
          <p:nvPr/>
        </p:nvSpPr>
        <p:spPr>
          <a:xfrm>
            <a:off x="4544638" y="226609"/>
            <a:ext cx="3213639" cy="646331"/>
          </a:xfrm>
          <a:prstGeom prst="rect">
            <a:avLst/>
          </a:prstGeom>
        </p:spPr>
        <p:txBody>
          <a:bodyPr wrap="square">
            <a:spAutoFit/>
          </a:bodyPr>
          <a:lstStyle/>
          <a:p>
            <a:r>
              <a:rPr lang="en-US" sz="3600" b="1" u="sng" dirty="0">
                <a:solidFill>
                  <a:schemeClr val="accent1">
                    <a:lumMod val="75000"/>
                  </a:schemeClr>
                </a:solidFill>
                <a:effectLst>
                  <a:outerShdw blurRad="38100" dist="38100" dir="2700000" algn="tl">
                    <a:srgbClr val="000000">
                      <a:alpha val="43137"/>
                    </a:srgbClr>
                  </a:outerShdw>
                </a:effectLst>
                <a:highlight>
                  <a:srgbClr val="FFFF00"/>
                </a:highlight>
              </a:rPr>
              <a:t>NỐI CÂU 5+6</a:t>
            </a:r>
          </a:p>
        </p:txBody>
      </p:sp>
      <p:pic>
        <p:nvPicPr>
          <p:cNvPr id="5" name="Hình ảnh 4"/>
          <p:cNvPicPr>
            <a:picLocks noChangeAspect="1"/>
          </p:cNvPicPr>
          <p:nvPr/>
        </p:nvPicPr>
        <p:blipFill>
          <a:blip r:embed="rId8"/>
          <a:stretch>
            <a:fillRect/>
          </a:stretch>
        </p:blipFill>
        <p:spPr>
          <a:xfrm>
            <a:off x="2904019" y="1746317"/>
            <a:ext cx="7900068" cy="3133253"/>
          </a:xfrm>
          <a:prstGeom prst="rect">
            <a:avLst/>
          </a:prstGeom>
        </p:spPr>
      </p:pic>
      <p:pic>
        <p:nvPicPr>
          <p:cNvPr id="3" name="Recording (10)">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11486093" y="5198580"/>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p:cTn id="7" dur="1000" fill="hold"/>
                                        <p:tgtEl>
                                          <p:spTgt spid="145"/>
                                        </p:tgtEl>
                                        <p:attrNameLst>
                                          <p:attrName>ppt_w</p:attrName>
                                        </p:attrNameLst>
                                      </p:cBhvr>
                                      <p:tavLst>
                                        <p:tav tm="0">
                                          <p:val>
                                            <p:strVal val="#ppt_w*0.70"/>
                                          </p:val>
                                        </p:tav>
                                        <p:tav tm="100000">
                                          <p:val>
                                            <p:strVal val="#ppt_w"/>
                                          </p:val>
                                        </p:tav>
                                      </p:tavLst>
                                    </p:anim>
                                    <p:anim calcmode="lin" valueType="num">
                                      <p:cBhvr>
                                        <p:cTn id="8" dur="1000" fill="hold"/>
                                        <p:tgtEl>
                                          <p:spTgt spid="145"/>
                                        </p:tgtEl>
                                        <p:attrNameLst>
                                          <p:attrName>ppt_h</p:attrName>
                                        </p:attrNameLst>
                                      </p:cBhvr>
                                      <p:tavLst>
                                        <p:tav tm="0">
                                          <p:val>
                                            <p:strVal val="#ppt_h"/>
                                          </p:val>
                                        </p:tav>
                                        <p:tav tm="100000">
                                          <p:val>
                                            <p:strVal val="#ppt_h"/>
                                          </p:val>
                                        </p:tav>
                                      </p:tavLst>
                                    </p:anim>
                                    <p:animEffect transition="in" filter="fade">
                                      <p:cBhvr>
                                        <p:cTn id="9" dur="1000"/>
                                        <p:tgtEl>
                                          <p:spTgt spid="145"/>
                                        </p:tgtEl>
                                      </p:cBhvr>
                                    </p:animEffect>
                                  </p:childTnLst>
                                </p:cTn>
                              </p:par>
                              <p:par>
                                <p:cTn id="10" presetID="55"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0.7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5" fill="hold" display="1">
                  <p:stCondLst>
                    <p:cond delay="indefinite"/>
                  </p:stCondLst>
                  <p:endCondLst>
                    <p:cond evt="onStopAudio" delay="0">
                      <p:tgtEl>
                        <p:sldTgt/>
                      </p:tgtEl>
                    </p:cond>
                  </p:endCondLst>
                </p:cTn>
                <p:tgtEl>
                  <p:spTgt spid="3"/>
                </p:tgtEl>
              </p:cMediaNode>
            </p:audio>
            <p:seq concurrent="1" nextAc="seek">
              <p:cTn id="16" restart="whenNotActive" fill="hold" evtFilter="cancelBubble" nodeType="interactiveSeq">
                <p:stCondLst>
                  <p:cond evt="onClick" delay="0">
                    <p:tgtEl>
                      <p:spTgt spid="3"/>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additive="base">
                                        <p:cTn id="20" dur="23893" fill="hold"/>
                                        <p:tgtEl>
                                          <p:spTgt spid="3"/>
                                        </p:tgtEl>
                                      </p:cBhvr>
                                    </p:cmd>
                                  </p:childTnLst>
                                </p:cTn>
                              </p:par>
                            </p:childTnLst>
                          </p:cTn>
                        </p:par>
                      </p:childTnLst>
                    </p:cTn>
                  </p:par>
                </p:childTnLst>
              </p:cTn>
              <p:nextCondLst>
                <p:cond evt="onClick" delay="0">
                  <p:tgtEl>
                    <p:spTgt spid="3"/>
                  </p:tgtEl>
                </p:cond>
              </p:nextCondLst>
            </p:seq>
          </p:childTnLst>
        </p:cTn>
      </p:par>
    </p:tnLst>
    <p:bldLst>
      <p:bldP spid="145" grpId="0"/>
      <p:bldP spid="145"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p:cNvPicPr>
            <a:picLocks noGrp="1" noChangeAspect="1"/>
          </p:cNvPicPr>
          <p:nvPr>
            <p:ph idx="1"/>
          </p:nvPr>
        </p:nvPicPr>
        <p:blipFill>
          <a:blip r:embed="rId6">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12" name="Group 34"/>
          <p:cNvGrpSpPr/>
          <p:nvPr/>
        </p:nvGrpSpPr>
        <p:grpSpPr bwMode="auto">
          <a:xfrm>
            <a:off x="-97155" y="5817870"/>
            <a:ext cx="12489180" cy="635635"/>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11" name="Picture 2" descr="DDCMH"/>
          <p:cNvPicPr>
            <a:picLocks noChangeAspect="1" noChangeArrowheads="1"/>
          </p:cNvPicPr>
          <p:nvPr/>
        </p:nvPicPr>
        <p:blipFill>
          <a:blip r:embed="rId7"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11095" b="39330"/>
          <a:stretch>
            <a:fillRect/>
          </a:stretch>
        </p:blipFill>
        <p:spPr bwMode="auto">
          <a:xfrm>
            <a:off x="2498090" y="919480"/>
            <a:ext cx="9406890" cy="5018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1"/>
          <p:cNvSpPr/>
          <p:nvPr/>
        </p:nvSpPr>
        <p:spPr>
          <a:xfrm>
            <a:off x="3560445" y="167005"/>
            <a:ext cx="6184900" cy="521970"/>
          </a:xfrm>
          <a:prstGeom prst="rect">
            <a:avLst/>
          </a:prstGeom>
        </p:spPr>
        <p:txBody>
          <a:bodyPr wrap="square">
            <a:spAutoFit/>
          </a:bodyPr>
          <a:lstStyle/>
          <a:p>
            <a:r>
              <a:rPr lang="de-DE" sz="2800" b="1" dirty="0">
                <a:solidFill>
                  <a:srgbClr val="002060"/>
                </a:solidFill>
              </a:rPr>
              <a:t>Học hát bài:  </a:t>
            </a:r>
            <a:r>
              <a:rPr lang="de-DE" sz="2800" b="1" dirty="0">
                <a:solidFill>
                  <a:srgbClr val="FF0000"/>
                </a:solidFill>
              </a:rPr>
              <a:t>Dàn đồng ca mùa hạ.</a:t>
            </a:r>
            <a:endParaRPr lang="en-US" sz="2800" dirty="0">
              <a:solidFill>
                <a:srgbClr val="FF0000"/>
              </a:solidFill>
            </a:endParaRPr>
          </a:p>
        </p:txBody>
      </p:sp>
      <p:sp>
        <p:nvSpPr>
          <p:cNvPr id="20" name="Rectangle 7"/>
          <p:cNvSpPr/>
          <p:nvPr/>
        </p:nvSpPr>
        <p:spPr>
          <a:xfrm>
            <a:off x="5534814" y="537013"/>
            <a:ext cx="6283423" cy="594995"/>
          </a:xfrm>
          <a:prstGeom prst="rect">
            <a:avLst/>
          </a:prstGeom>
        </p:spPr>
        <p:txBody>
          <a:bodyPr wrap="square">
            <a:spAutoFit/>
          </a:bodyPr>
          <a:lstStyle/>
          <a:p>
            <a:pPr algn="ctr">
              <a:lnSpc>
                <a:spcPct val="90000"/>
              </a:lnSpc>
              <a:spcBef>
                <a:spcPts val="50"/>
              </a:spcBef>
              <a:spcAft>
                <a:spcPts val="0"/>
              </a:spcAft>
            </a:pPr>
            <a:r>
              <a:rPr lang="en-US" b="1" dirty="0">
                <a:solidFill>
                  <a:srgbClr val="C0504D"/>
                </a:solidFill>
                <a:latin typeface="Times New Roman" panose="02020603050405020304" pitchFamily="18" charset="0"/>
              </a:rPr>
              <a:t>              </a:t>
            </a:r>
            <a:r>
              <a:rPr lang="en-US" b="1" dirty="0" err="1">
                <a:solidFill>
                  <a:srgbClr val="002060"/>
                </a:solidFill>
                <a:latin typeface="Times New Roman" panose="02020603050405020304" pitchFamily="18" charset="0"/>
              </a:rPr>
              <a:t>Nhạc</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Lê</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Châu</a:t>
            </a:r>
            <a:endParaRPr lang="en-US" b="1" i="1" dirty="0">
              <a:solidFill>
                <a:srgbClr val="002060"/>
              </a:solidFill>
              <a:latin typeface="Times New Roman" panose="02020603050405020304" pitchFamily="18" charset="0"/>
            </a:endParaRPr>
          </a:p>
          <a:p>
            <a:pPr algn="ctr">
              <a:lnSpc>
                <a:spcPct val="90000"/>
              </a:lnSpc>
              <a:spcBef>
                <a:spcPts val="50"/>
              </a:spcBef>
              <a:spcAft>
                <a:spcPts val="0"/>
              </a:spcAft>
            </a:pPr>
            <a:r>
              <a:rPr lang="en-US" b="1" i="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Lời</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phỏng</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thơ</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Nguyễn</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Nguyên</a:t>
            </a:r>
            <a:endParaRPr lang="en-US" b="1" i="1" dirty="0">
              <a:solidFill>
                <a:srgbClr val="002060"/>
              </a:solidFill>
              <a:latin typeface="Times New Roman" panose="02020603050405020304" pitchFamily="18" charset="0"/>
            </a:endParaRPr>
          </a:p>
        </p:txBody>
      </p:sp>
      <p:sp>
        <p:nvSpPr>
          <p:cNvPr id="18" name="Rectangle 2"/>
          <p:cNvSpPr/>
          <p:nvPr/>
        </p:nvSpPr>
        <p:spPr>
          <a:xfrm>
            <a:off x="45595" y="76621"/>
            <a:ext cx="2592705" cy="460375"/>
          </a:xfrm>
          <a:prstGeom prst="rect">
            <a:avLst/>
          </a:prstGeom>
        </p:spPr>
        <p:txBody>
          <a:bodyPr wrap="none">
            <a:spAutoFit/>
          </a:bodyPr>
          <a:lstStyle/>
          <a:p>
            <a:r>
              <a:rPr lang="en-US" sz="2400" b="1" u="sng" dirty="0">
                <a:solidFill>
                  <a:schemeClr val="accent1">
                    <a:lumMod val="75000"/>
                  </a:schemeClr>
                </a:solidFill>
                <a:effectLst>
                  <a:outerShdw blurRad="38100" dist="38100" dir="2700000" algn="tl">
                    <a:srgbClr val="000000">
                      <a:alpha val="43137"/>
                    </a:srgbClr>
                  </a:outerShdw>
                </a:effectLst>
              </a:rPr>
              <a:t>GHÉP TOÀN BÀI</a:t>
            </a:r>
          </a:p>
        </p:txBody>
      </p:sp>
      <p:pic>
        <p:nvPicPr>
          <p:cNvPr id="2" name="Recording (11)">
            <a:hlinkClick r:id="" action="ppaction://media"/>
          </p:cNvPr>
          <p:cNvPicPr/>
          <p:nvPr>
            <a:audioFile r:link="rId3"/>
            <p:extLst>
              <p:ext uri="{DAA4B4D4-6D71-4841-9C94-3DE7FCFB9230}">
                <p14:media xmlns:p14="http://schemas.microsoft.com/office/powerpoint/2010/main" r:embed="rId2"/>
              </p:ext>
            </p:extLst>
          </p:nvPr>
        </p:nvPicPr>
        <p:blipFill>
          <a:blip r:embed="rId8"/>
          <a:stretch>
            <a:fillRect/>
          </a:stretch>
        </p:blipFill>
        <p:spPr>
          <a:xfrm>
            <a:off x="11593830" y="6336030"/>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0" fill="hold" display="1">
                  <p:stCondLst>
                    <p:cond delay="indefinite"/>
                  </p:stCondLst>
                  <p:endCondLst>
                    <p:cond evt="onStopAudio" delay="0">
                      <p:tgtEl>
                        <p:sldTgt/>
                      </p:tgtEl>
                    </p:cond>
                  </p:endCondLst>
                </p:cTn>
                <p:tgtEl>
                  <p:spTgt spid="2"/>
                </p:tgtEl>
              </p:cMediaNode>
            </p:audio>
            <p:seq concurrent="1" nextAc="seek">
              <p:cTn id="11" restart="whenNotActive" fill="hold" evtFilter="cancelBubble" nodeType="interactiveSeq">
                <p:stCondLst>
                  <p:cond evt="onClick" delay="0">
                    <p:tgtEl>
                      <p:spTgt spid="2"/>
                    </p:tgtEl>
                  </p:cond>
                </p:stCondLst>
                <p:endSync evt="end" delay="0">
                  <p:rtn val="all"/>
                </p:endSync>
                <p:childTnLst>
                  <p:par>
                    <p:cTn id="12" fill="hold">
                      <p:stCondLst>
                        <p:cond delay="0"/>
                      </p:stCondLst>
                      <p:childTnLst>
                        <p:par>
                          <p:cTn id="13" fill="hold">
                            <p:stCondLst>
                              <p:cond delay="0"/>
                            </p:stCondLst>
                            <p:childTnLst>
                              <p:par>
                                <p:cTn id="14" presetID="1" presetClass="mediacall" presetSubtype="0" fill="hold" nodeType="clickEffect">
                                  <p:stCondLst>
                                    <p:cond delay="0"/>
                                  </p:stCondLst>
                                  <p:childTnLst>
                                    <p:cmd type="call" cmd="playFrom(0.0)">
                                      <p:cBhvr additive="base">
                                        <p:cTn id="15" dur="65178" fill="hold"/>
                                        <p:tgtEl>
                                          <p:spTgt spid="2"/>
                                        </p:tgtEl>
                                      </p:cBhvr>
                                    </p:cmd>
                                  </p:childTnLst>
                                </p:cTn>
                              </p:par>
                            </p:childTnLst>
                          </p:cTn>
                        </p:par>
                      </p:childTnLst>
                    </p:cTn>
                  </p:par>
                </p:childTnLst>
              </p:cTn>
              <p:nextCondLst>
                <p:cond evt="onClick" delay="0">
                  <p:tgtEl>
                    <p:spTgt spid="2"/>
                  </p:tgtEl>
                </p:cond>
              </p:nextCondLst>
            </p:seq>
          </p:childTnLst>
        </p:cTn>
      </p:par>
    </p:tnLst>
    <p:bldLst>
      <p:bldP spid="18" grpId="0"/>
      <p:bldP spid="18"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5"/>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6247" y="-81643"/>
            <a:ext cx="12165753" cy="6700097"/>
          </a:xfrm>
          <a:prstGeom prst="rect">
            <a:avLst/>
          </a:prstGeom>
        </p:spPr>
      </p:pic>
      <p:sp>
        <p:nvSpPr>
          <p:cNvPr id="3" name="Rectangle 3"/>
          <p:cNvSpPr/>
          <p:nvPr/>
        </p:nvSpPr>
        <p:spPr>
          <a:xfrm>
            <a:off x="2642507" y="2212186"/>
            <a:ext cx="6906986" cy="1446550"/>
          </a:xfrm>
          <a:prstGeom prst="rect">
            <a:avLst/>
          </a:prstGeom>
          <a:solidFill>
            <a:sysClr val="window" lastClr="FFFFFF"/>
          </a:solidFill>
          <a:ln w="25400" cap="flat" cmpd="sng" algn="ctr">
            <a:noFill/>
            <a:prstDash val="solid"/>
          </a:ln>
          <a:effectLst/>
        </p:spPr>
        <p:txBody>
          <a:bodyPr wrap="square">
            <a:spAutoFit/>
          </a:bodyPr>
          <a:lstStyle/>
          <a:p>
            <a:pPr algn="ctr" eaLnBrk="0" hangingPunct="0"/>
            <a:r>
              <a:rPr lang="en-US" sz="4400" b="1" dirty="0">
                <a:solidFill>
                  <a:srgbClr val="FF0000"/>
                </a:solidFill>
                <a:latin typeface="Times New Roman" panose="02020603050405020304" pitchFamily="18" charset="0"/>
              </a:rPr>
              <a:t>HÁT KẾT HỢP</a:t>
            </a:r>
          </a:p>
          <a:p>
            <a:pPr algn="ctr" eaLnBrk="0" hangingPunct="0"/>
            <a:r>
              <a:rPr lang="en-US" sz="4400" b="1" dirty="0">
                <a:solidFill>
                  <a:srgbClr val="FF0000"/>
                </a:solidFill>
                <a:latin typeface="Times New Roman" panose="02020603050405020304" pitchFamily="18" charset="0"/>
              </a:rPr>
              <a:t> GÕ ĐỆM THEO NHỊP</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plus(in)">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48590" y="580594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pic>
        <p:nvPicPr>
          <p:cNvPr id="145"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0265" y="1273682"/>
            <a:ext cx="8762030" cy="1387475"/>
          </a:xfrm>
          <a:prstGeom prst="rect">
            <a:avLst/>
          </a:prstGeom>
          <a:noFill/>
          <a:extLst>
            <a:ext uri="{909E8E84-426E-40DD-AFC4-6F175D3DCCD1}">
              <a14:hiddenFill xmlns:a14="http://schemas.microsoft.com/office/drawing/2010/main">
                <a:solidFill>
                  <a:srgbClr val="FFFFFF"/>
                </a:solidFill>
              </a14:hiddenFill>
            </a:ext>
          </a:extLst>
        </p:spPr>
      </p:pic>
      <p:sp>
        <p:nvSpPr>
          <p:cNvPr id="146" name="Rectangle 3"/>
          <p:cNvSpPr>
            <a:spLocks noChangeArrowheads="1"/>
          </p:cNvSpPr>
          <p:nvPr/>
        </p:nvSpPr>
        <p:spPr bwMode="auto">
          <a:xfrm>
            <a:off x="2681929" y="2560199"/>
            <a:ext cx="8640960" cy="584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marL="0" marR="0" lvl="0" indent="0" algn="l" defTabSz="913765" rtl="0" eaLnBrk="1" fontAlgn="base" latinLnBrk="0" hangingPunct="1">
              <a:lnSpc>
                <a:spcPct val="100000"/>
              </a:lnSpc>
              <a:spcBef>
                <a:spcPct val="0"/>
              </a:spcBef>
              <a:spcAft>
                <a:spcPct val="0"/>
              </a:spcAft>
              <a:buClrTx/>
              <a:buSzTx/>
              <a:buFontTx/>
              <a:buNone/>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Chẳng</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nhìn</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thấy</a:t>
            </a:r>
            <a:r>
              <a:rPr lang="en-US" sz="3200" dirty="0">
                <a:solidFill>
                  <a:srgbClr val="0070C0"/>
                </a:solidFill>
                <a:latin typeface="Times New Roman" panose="02020603050405020304" pitchFamily="18" charset="0"/>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ve</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đâu</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chỉ</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râm</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ran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tiếng</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hát</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a:t>
            </a:r>
          </a:p>
        </p:txBody>
      </p:sp>
      <p:pic>
        <p:nvPicPr>
          <p:cNvPr id="147" name="Picture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650752" y="3270844"/>
            <a:ext cx="8827585" cy="1480042"/>
          </a:xfrm>
          <a:prstGeom prst="rect">
            <a:avLst/>
          </a:prstGeom>
          <a:noFill/>
          <a:extLst>
            <a:ext uri="{909E8E84-426E-40DD-AFC4-6F175D3DCCD1}">
              <a14:hiddenFill xmlns:a14="http://schemas.microsoft.com/office/drawing/2010/main">
                <a:solidFill>
                  <a:srgbClr val="FFFFFF"/>
                </a:solidFill>
              </a14:hiddenFill>
            </a:ext>
          </a:extLst>
        </p:spPr>
      </p:pic>
      <p:sp>
        <p:nvSpPr>
          <p:cNvPr id="148" name="Rectangle 5"/>
          <p:cNvSpPr>
            <a:spLocks noChangeArrowheads="1"/>
          </p:cNvSpPr>
          <p:nvPr/>
        </p:nvSpPr>
        <p:spPr bwMode="auto">
          <a:xfrm>
            <a:off x="4014470" y="4684427"/>
            <a:ext cx="6958330" cy="523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marL="0" marR="0" lvl="0" indent="0" algn="l" defTabSz="913765" rtl="0" eaLnBrk="1" fontAlgn="base" latinLnBrk="0" hangingPunct="1">
              <a:lnSpc>
                <a:spcPct val="100000"/>
              </a:lnSpc>
              <a:spcBef>
                <a:spcPct val="0"/>
              </a:spcBef>
              <a:spcAft>
                <a:spcPct val="0"/>
              </a:spcAft>
              <a:buClrTx/>
              <a:buSzTx/>
              <a:buFontTx/>
              <a:buNone/>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Bè</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trầm</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hòa</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bè</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cao</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trong</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màn</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xanh</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lá</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28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dày</a:t>
            </a: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a:t>
            </a:r>
            <a:r>
              <a:rPr kumimoji="0" 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mn-cs"/>
              </a:rPr>
              <a:t>.</a:t>
            </a:r>
          </a:p>
        </p:txBody>
      </p:sp>
      <p:pic>
        <p:nvPicPr>
          <p:cNvPr id="3"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4579638" y="3053647"/>
            <a:ext cx="654685" cy="502285"/>
          </a:xfrm>
          <a:prstGeom prst="rect">
            <a:avLst/>
          </a:prstGeom>
        </p:spPr>
      </p:pic>
      <p:pic>
        <p:nvPicPr>
          <p:cNvPr id="151"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6630336" y="3031780"/>
            <a:ext cx="654685" cy="502285"/>
          </a:xfrm>
          <a:prstGeom prst="rect">
            <a:avLst/>
          </a:prstGeom>
        </p:spPr>
      </p:pic>
      <p:pic>
        <p:nvPicPr>
          <p:cNvPr id="152"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7970298" y="3053042"/>
            <a:ext cx="654685" cy="502285"/>
          </a:xfrm>
          <a:prstGeom prst="rect">
            <a:avLst/>
          </a:prstGeom>
        </p:spPr>
      </p:pic>
      <p:pic>
        <p:nvPicPr>
          <p:cNvPr id="153"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10052960" y="3092482"/>
            <a:ext cx="654685" cy="502285"/>
          </a:xfrm>
          <a:prstGeom prst="rect">
            <a:avLst/>
          </a:prstGeom>
        </p:spPr>
      </p:pic>
      <p:pic>
        <p:nvPicPr>
          <p:cNvPr id="154"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4739663" y="5175780"/>
            <a:ext cx="654685" cy="502285"/>
          </a:xfrm>
          <a:prstGeom prst="rect">
            <a:avLst/>
          </a:prstGeom>
        </p:spPr>
      </p:pic>
      <p:pic>
        <p:nvPicPr>
          <p:cNvPr id="155"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6516019" y="5209433"/>
            <a:ext cx="654685" cy="502285"/>
          </a:xfrm>
          <a:prstGeom prst="rect">
            <a:avLst/>
          </a:prstGeom>
        </p:spPr>
      </p:pic>
      <p:pic>
        <p:nvPicPr>
          <p:cNvPr id="156"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8014362" y="5226765"/>
            <a:ext cx="654685" cy="502285"/>
          </a:xfrm>
          <a:prstGeom prst="rect">
            <a:avLst/>
          </a:prstGeom>
        </p:spPr>
      </p:pic>
      <p:pic>
        <p:nvPicPr>
          <p:cNvPr id="157" name="Content Placeholder 1" descr="mặt phách"/>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9816267" y="5262850"/>
            <a:ext cx="654685" cy="502285"/>
          </a:xfrm>
          <a:prstGeom prst="rect">
            <a:avLst/>
          </a:prstGeom>
        </p:spPr>
      </p:pic>
      <p:sp>
        <p:nvSpPr>
          <p:cNvPr id="158" name="Rectangle 3"/>
          <p:cNvSpPr/>
          <p:nvPr/>
        </p:nvSpPr>
        <p:spPr>
          <a:xfrm>
            <a:off x="3050454" y="49582"/>
            <a:ext cx="6906986" cy="1200329"/>
          </a:xfrm>
          <a:prstGeom prst="rect">
            <a:avLst/>
          </a:prstGeom>
          <a:solidFill>
            <a:sysClr val="window" lastClr="FFFFFF"/>
          </a:solidFill>
          <a:ln w="25400" cap="flat" cmpd="sng" algn="ctr">
            <a:noFill/>
            <a:prstDash val="solid"/>
          </a:ln>
          <a:effectLst/>
        </p:spPr>
        <p:txBody>
          <a:bodyPr wrap="square">
            <a:spAutoFit/>
          </a:bodyPr>
          <a:lstStyle/>
          <a:p>
            <a:pPr algn="ctr" eaLnBrk="0" hangingPunct="0"/>
            <a:r>
              <a:rPr lang="en-US" sz="3600" b="1" dirty="0">
                <a:solidFill>
                  <a:srgbClr val="FF0000"/>
                </a:solidFill>
                <a:latin typeface="Times New Roman" panose="02020603050405020304" pitchFamily="18" charset="0"/>
              </a:rPr>
              <a:t>HÁT KẾT HỢP</a:t>
            </a:r>
          </a:p>
          <a:p>
            <a:pPr algn="ctr" eaLnBrk="0" hangingPunct="0"/>
            <a:r>
              <a:rPr lang="en-US" sz="3600" b="1" dirty="0">
                <a:solidFill>
                  <a:srgbClr val="FF0000"/>
                </a:solidFill>
                <a:latin typeface="Times New Roman" panose="02020603050405020304" pitchFamily="18" charset="0"/>
              </a:rPr>
              <a:t> GÕ ĐỆM THEO NHỊP</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blinds(horizontal)">
                                      <p:cBhvr>
                                        <p:cTn id="7" dur="500"/>
                                        <p:tgtEl>
                                          <p:spTgt spid="145"/>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46"/>
                                        </p:tgtEl>
                                        <p:attrNameLst>
                                          <p:attrName>style.visibility</p:attrName>
                                        </p:attrNameLst>
                                      </p:cBhvr>
                                      <p:to>
                                        <p:strVal val="visible"/>
                                      </p:to>
                                    </p:set>
                                    <p:animEffect transition="in" filter="blinds(horizontal)">
                                      <p:cBhvr>
                                        <p:cTn id="10" dur="500"/>
                                        <p:tgtEl>
                                          <p:spTgt spid="146"/>
                                        </p:tgtEl>
                                      </p:cBhvr>
                                    </p:animEffect>
                                  </p:childTnLst>
                                </p:cTn>
                              </p:par>
                              <p:par>
                                <p:cTn id="11" presetID="3" presetClass="entr" presetSubtype="10" fill="hold" nodeType="withEffect">
                                  <p:stCondLst>
                                    <p:cond delay="0"/>
                                  </p:stCondLst>
                                  <p:childTnLst>
                                    <p:set>
                                      <p:cBhvr>
                                        <p:cTn id="12" dur="1" fill="hold">
                                          <p:stCondLst>
                                            <p:cond delay="0"/>
                                          </p:stCondLst>
                                        </p:cTn>
                                        <p:tgtEl>
                                          <p:spTgt spid="147"/>
                                        </p:tgtEl>
                                        <p:attrNameLst>
                                          <p:attrName>style.visibility</p:attrName>
                                        </p:attrNameLst>
                                      </p:cBhvr>
                                      <p:to>
                                        <p:strVal val="visible"/>
                                      </p:to>
                                    </p:set>
                                    <p:animEffect transition="in" filter="blinds(horizontal)">
                                      <p:cBhvr>
                                        <p:cTn id="13" dur="500"/>
                                        <p:tgtEl>
                                          <p:spTgt spid="147"/>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148"/>
                                        </p:tgtEl>
                                        <p:attrNameLst>
                                          <p:attrName>style.visibility</p:attrName>
                                        </p:attrNameLst>
                                      </p:cBhvr>
                                      <p:to>
                                        <p:strVal val="visible"/>
                                      </p:to>
                                    </p:set>
                                    <p:animEffect transition="in" filter="blinds(horizontal)">
                                      <p:cBhvr>
                                        <p:cTn id="16" dur="500"/>
                                        <p:tgtEl>
                                          <p:spTgt spid="148"/>
                                        </p:tgtEl>
                                      </p:cBhvr>
                                    </p:animEffect>
                                  </p:childTnLst>
                                </p:cTn>
                              </p:par>
                            </p:childTnLst>
                          </p:cTn>
                        </p:par>
                      </p:childTnLst>
                    </p:cTn>
                  </p:par>
                  <p:par>
                    <p:cTn id="17" fill="hold">
                      <p:stCondLst>
                        <p:cond delay="indefinite"/>
                      </p:stCondLst>
                      <p:childTnLst>
                        <p:par>
                          <p:cTn id="18" fill="hold">
                            <p:stCondLst>
                              <p:cond delay="0"/>
                            </p:stCondLst>
                            <p:childTnLst>
                              <p:par>
                                <p:cTn id="19" presetID="13" presetClass="entr" presetSubtype="16" fill="hold" grpId="0" nodeType="clickEffect">
                                  <p:stCondLst>
                                    <p:cond delay="0"/>
                                  </p:stCondLst>
                                  <p:childTnLst>
                                    <p:set>
                                      <p:cBhvr>
                                        <p:cTn id="20" dur="1" fill="hold">
                                          <p:stCondLst>
                                            <p:cond delay="0"/>
                                          </p:stCondLst>
                                        </p:cTn>
                                        <p:tgtEl>
                                          <p:spTgt spid="158"/>
                                        </p:tgtEl>
                                        <p:attrNameLst>
                                          <p:attrName>style.visibility</p:attrName>
                                        </p:attrNameLst>
                                      </p:cBhvr>
                                      <p:to>
                                        <p:strVal val="visible"/>
                                      </p:to>
                                    </p:set>
                                    <p:animEffect transition="in" filter="plus(in)">
                                      <p:cBhvr>
                                        <p:cTn id="21" dur="20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bldLvl="0"/>
      <p:bldP spid="148" grpId="0"/>
      <p:bldP spid="158" grpId="0" animBg="1"/>
      <p:bldP spid="158" grpId="1"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4" name="Rectangles 3"/>
          <p:cNvSpPr/>
          <p:nvPr/>
        </p:nvSpPr>
        <p:spPr>
          <a:xfrm>
            <a:off x="1991043" y="351790"/>
            <a:ext cx="7980680" cy="1198880"/>
          </a:xfrm>
          <a:prstGeom prst="rect">
            <a:avLst/>
          </a:prstGeom>
          <a:noFill/>
          <a:ln>
            <a:noFill/>
          </a:ln>
        </p:spPr>
        <p:txBody>
          <a:bodyPr wrap="none" rtlCol="0" anchor="t">
            <a:spAutoFit/>
          </a:bodyPr>
          <a:lstStyle/>
          <a:p>
            <a:pPr algn="ctr"/>
            <a:r>
              <a:rPr lang="en-US" altLang="en-GB" sz="3600" b="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Em hãy lắng nghe và cho biết </a:t>
            </a:r>
          </a:p>
          <a:p>
            <a:pPr algn="ctr"/>
            <a:r>
              <a:rPr lang="en-US" altLang="en-GB" sz="3600" b="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đây là giai điệu của bài hát nào đã học? </a:t>
            </a:r>
          </a:p>
        </p:txBody>
      </p:sp>
      <p:pic>
        <p:nvPicPr>
          <p:cNvPr id="7" name="Picture 2" descr="C:\Users\Administrator\Desktop\hinh nen dep pp\CON VAT+CAY, HIH ANH NHO NGHEP TRAH\4d93d3c41d690499dcf3d031be2765e9.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128872" y="659463"/>
            <a:ext cx="1320673" cy="1247924"/>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p:cNvPicPr>
            <a:picLocks noChangeAspect="1"/>
          </p:cNvPicPr>
          <p:nvPr/>
        </p:nvPicPr>
        <p:blipFill>
          <a:blip r:embed="rId9" cstate="print">
            <a:clrChange>
              <a:clrFrom>
                <a:srgbClr val="BEF0CD"/>
              </a:clrFrom>
              <a:clrTo>
                <a:srgbClr val="BEF0CD">
                  <a:alpha val="0"/>
                </a:srgbClr>
              </a:clrTo>
            </a:clrChange>
            <a:extLst>
              <a:ext uri="{28A0092B-C50C-407E-A947-70E740481C1C}">
                <a14:useLocalDpi xmlns:a14="http://schemas.microsoft.com/office/drawing/2010/main" val="0"/>
              </a:ext>
            </a:extLst>
          </a:blip>
          <a:stretch>
            <a:fillRect/>
          </a:stretch>
        </p:blipFill>
        <p:spPr>
          <a:xfrm flipH="1">
            <a:off x="128905" y="2345690"/>
            <a:ext cx="3429635" cy="3380105"/>
          </a:xfrm>
          <a:prstGeom prst="rect">
            <a:avLst/>
          </a:prstGeom>
        </p:spPr>
      </p:pic>
      <p:pic>
        <p:nvPicPr>
          <p:cNvPr id="6" name="10 GIAY DEM THOI GIAN XS.mp3">
            <a:hlinkClick r:id="" action="ppaction://media"/>
          </p:cNvPr>
          <p:cNvPicPr>
            <a:picLocks noGrp="1" noChangeAspect="1"/>
          </p:cNvPicPr>
          <p:nvPr>
            <p:ph idx="1"/>
            <a:audioFile r:link="rId3"/>
            <p:extLst>
              <p:ext uri="{DAA4B4D4-6D71-4841-9C94-3DE7FCFB9230}">
                <p14:media xmlns:p14="http://schemas.microsoft.com/office/powerpoint/2010/main" r:embed="rId2"/>
              </p:ext>
            </p:extLst>
          </p:nvPr>
        </p:nvPicPr>
        <p:blipFill>
          <a:blip r:embed="rId10"/>
          <a:stretch>
            <a:fillRect/>
          </a:stretch>
        </p:blipFill>
        <p:spPr>
          <a:xfrm>
            <a:off x="11536045" y="6268720"/>
            <a:ext cx="589280" cy="589280"/>
          </a:xfrm>
          <a:prstGeom prst="rect">
            <a:avLst/>
          </a:prstGeom>
        </p:spPr>
      </p:pic>
      <p:sp>
        <p:nvSpPr>
          <p:cNvPr id="3" name="Rectangles 2"/>
          <p:cNvSpPr/>
          <p:nvPr/>
        </p:nvSpPr>
        <p:spPr>
          <a:xfrm>
            <a:off x="4354831" y="2829560"/>
            <a:ext cx="6387465" cy="1506855"/>
          </a:xfrm>
          <a:prstGeom prst="rect">
            <a:avLst/>
          </a:prstGeom>
          <a:noFill/>
          <a:ln>
            <a:noFill/>
          </a:ln>
        </p:spPr>
        <p:txBody>
          <a:bodyPr wrap="none" rtlCol="0" anchor="t">
            <a:spAutoFit/>
          </a:bodyPr>
          <a:lstStyle/>
          <a:p>
            <a:pPr algn="ctr"/>
            <a:r>
              <a:rPr lang="en-US" altLang="en-GB" sz="3600" b="1">
                <a:solidFill>
                  <a:srgbClr val="FFFF0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Giai điệu của bài hát “Ước mơ”</a:t>
            </a:r>
          </a:p>
          <a:p>
            <a:pPr algn="r"/>
            <a:r>
              <a:rPr lang="en-US" altLang="en-GB" sz="2800" b="1" i="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Nhạc Trung Quốc</a:t>
            </a:r>
          </a:p>
          <a:p>
            <a:pPr algn="r"/>
            <a:r>
              <a:rPr lang="en-US" altLang="en-GB" sz="2800" b="1" i="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Lời Việt: An Hòa</a:t>
            </a:r>
          </a:p>
        </p:txBody>
      </p:sp>
      <p:pic>
        <p:nvPicPr>
          <p:cNvPr id="13" name="Unknown_cau1-0">
            <a:hlinkClick r:id="" action="ppaction://media"/>
          </p:cNvPr>
          <p:cNvPicPr/>
          <p:nvPr>
            <a:audioFile r:link="rId5"/>
            <p:extLst>
              <p:ext uri="{DAA4B4D4-6D71-4841-9C94-3DE7FCFB9230}">
                <p14:media xmlns:p14="http://schemas.microsoft.com/office/powerpoint/2010/main" r:embed="rId4"/>
              </p:ext>
            </p:extLst>
          </p:nvPr>
        </p:nvPicPr>
        <p:blipFill>
          <a:blip r:embed="rId11"/>
          <a:stretch>
            <a:fillRect/>
          </a:stretch>
        </p:blipFill>
        <p:spPr>
          <a:xfrm>
            <a:off x="1163955" y="6268720"/>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15" fill="hold" display="1">
                  <p:stCondLst>
                    <p:cond delay="indefinite"/>
                  </p:stCondLst>
                  <p:endCondLst>
                    <p:cond evt="onStopAudio" delay="0">
                      <p:tgtEl>
                        <p:sldTgt/>
                      </p:tgtEl>
                    </p:cond>
                  </p:endCondLst>
                </p:cTn>
                <p:tgtEl>
                  <p:spTgt spid="13"/>
                </p:tgtEl>
              </p:cMediaNode>
            </p:audio>
            <p:seq concurrent="1" nextAc="seek">
              <p:cTn id="16" restart="whenNotActive" fill="hold" evtFilter="cancelBubble" nodeType="interactiveSeq">
                <p:stCondLst>
                  <p:cond evt="onClick" delay="0">
                    <p:tgtEl>
                      <p:spTgt spid="13"/>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additive="base">
                                        <p:cTn id="20" dur="12460" fill="hold"/>
                                        <p:tgtEl>
                                          <p:spTgt spid="13"/>
                                        </p:tgtEl>
                                      </p:cBhvr>
                                    </p:cmd>
                                  </p:childTnLst>
                                </p:cTn>
                              </p:par>
                            </p:childTnLst>
                          </p:cTn>
                        </p:par>
                      </p:childTnLst>
                    </p:cTn>
                  </p:par>
                </p:childTnLst>
              </p:cTn>
              <p:nextCondLst>
                <p:cond evt="onClick" delay="0">
                  <p:tgtEl>
                    <p:spTgt spid="13"/>
                  </p:tgtEl>
                </p:cond>
              </p:nextCondLst>
            </p:seq>
          </p:childTnLst>
        </p:cTn>
      </p:par>
    </p:tnLst>
    <p:bldLst>
      <p:bldP spid="4" grpId="0"/>
      <p:bldP spid="4" grpId="1"/>
      <p:bldP spid="3" grpId="0"/>
      <p:bldP spid="3" grpId="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p:cNvPicPr>
            <a:picLocks noGrp="1" noChangeAspect="1"/>
          </p:cNvPicPr>
          <p:nvPr>
            <p:ph idx="1"/>
          </p:nvPr>
        </p:nvPicPr>
        <p:blipFill>
          <a:blip r:embed="rId6">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12" name="Group 34"/>
          <p:cNvGrpSpPr/>
          <p:nvPr/>
        </p:nvGrpSpPr>
        <p:grpSpPr bwMode="auto">
          <a:xfrm>
            <a:off x="-155575" y="6157956"/>
            <a:ext cx="12489180" cy="723539"/>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pic>
        <p:nvPicPr>
          <p:cNvPr id="11" name="Picture 2" descr="DDCMH"/>
          <p:cNvPicPr>
            <a:picLocks noChangeAspect="1" noChangeArrowheads="1"/>
          </p:cNvPicPr>
          <p:nvPr/>
        </p:nvPicPr>
        <p:blipFill>
          <a:blip r:embed="rId7"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11095" b="39330"/>
          <a:stretch>
            <a:fillRect/>
          </a:stretch>
        </p:blipFill>
        <p:spPr bwMode="auto">
          <a:xfrm>
            <a:off x="2498090" y="1233805"/>
            <a:ext cx="9406890" cy="5018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1"/>
          <p:cNvSpPr/>
          <p:nvPr/>
        </p:nvSpPr>
        <p:spPr>
          <a:xfrm>
            <a:off x="3560445" y="167005"/>
            <a:ext cx="6184900" cy="52197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de-DE" sz="2800" b="1" i="0" u="none" strike="noStrike" kern="1200" cap="none" spc="0" normalizeH="0" baseline="0" noProof="0" dirty="0">
                <a:ln>
                  <a:noFill/>
                </a:ln>
                <a:solidFill>
                  <a:srgbClr val="002060"/>
                </a:solidFill>
                <a:effectLst/>
                <a:uLnTx/>
                <a:uFillTx/>
                <a:latin typeface="Arial" panose="020B0604020202020204"/>
                <a:cs typeface="+mn-cs"/>
              </a:rPr>
              <a:t>Học hát bài:  </a:t>
            </a:r>
            <a:r>
              <a:rPr kumimoji="0" lang="de-DE" sz="2800" b="1" i="0" u="none" strike="noStrike" kern="1200" cap="none" spc="0" normalizeH="0" baseline="0" noProof="0" dirty="0">
                <a:ln>
                  <a:noFill/>
                </a:ln>
                <a:solidFill>
                  <a:srgbClr val="FF0000"/>
                </a:solidFill>
                <a:effectLst/>
                <a:uLnTx/>
                <a:uFillTx/>
                <a:latin typeface="Arial" panose="020B0604020202020204"/>
                <a:cs typeface="+mn-cs"/>
              </a:rPr>
              <a:t>Dàn đồng ca mùa hạ.</a:t>
            </a:r>
            <a:endParaRPr kumimoji="0" lang="en-US" sz="2800" b="0" i="0" u="none" strike="noStrike" kern="1200" cap="none" spc="0" normalizeH="0" baseline="0" noProof="0" dirty="0">
              <a:ln>
                <a:noFill/>
              </a:ln>
              <a:solidFill>
                <a:srgbClr val="FF0000"/>
              </a:solidFill>
              <a:effectLst/>
              <a:uLnTx/>
              <a:uFillTx/>
              <a:latin typeface="Arial" panose="020B0604020202020204"/>
              <a:cs typeface="+mn-cs"/>
            </a:endParaRPr>
          </a:p>
        </p:txBody>
      </p:sp>
      <p:sp>
        <p:nvSpPr>
          <p:cNvPr id="20" name="Rectangle 7"/>
          <p:cNvSpPr/>
          <p:nvPr/>
        </p:nvSpPr>
        <p:spPr>
          <a:xfrm>
            <a:off x="5392574" y="819588"/>
            <a:ext cx="6283423" cy="594995"/>
          </a:xfrm>
          <a:prstGeom prst="rect">
            <a:avLst/>
          </a:prstGeom>
        </p:spPr>
        <p:txBody>
          <a:bodyPr wrap="square">
            <a:spAutoFit/>
          </a:bodyPr>
          <a:lstStyle/>
          <a:p>
            <a:pPr marL="0" marR="0" lvl="0" indent="0" algn="ctr" defTabSz="914400" rtl="0" eaLnBrk="1" fontAlgn="auto" latinLnBrk="0" hangingPunct="1">
              <a:lnSpc>
                <a:spcPct val="90000"/>
              </a:lnSpc>
              <a:spcBef>
                <a:spcPts val="50"/>
              </a:spcBef>
              <a:spcAft>
                <a:spcPts val="0"/>
              </a:spcAft>
              <a:buClrTx/>
              <a:buSzTx/>
              <a:buFontTx/>
              <a:buNone/>
              <a:defRPr/>
            </a:pPr>
            <a:r>
              <a:rPr kumimoji="0" lang="en-US" sz="1800" b="1" i="0" u="none" strike="noStrike" kern="1200" cap="none" spc="0" normalizeH="0" baseline="0" noProof="0" dirty="0">
                <a:ln>
                  <a:noFill/>
                </a:ln>
                <a:solidFill>
                  <a:srgbClr val="C0504D"/>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Nhạc</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Lê</a:t>
            </a: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Minh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Châu</a:t>
            </a:r>
            <a:endPar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endParaRPr>
          </a:p>
          <a:p>
            <a:pPr marL="0" marR="0" lvl="0" indent="0" algn="ctr" defTabSz="914400" rtl="0" eaLnBrk="1" fontAlgn="auto" latinLnBrk="0" hangingPunct="1">
              <a:lnSpc>
                <a:spcPct val="90000"/>
              </a:lnSpc>
              <a:spcBef>
                <a:spcPts val="50"/>
              </a:spcBef>
              <a:spcAft>
                <a:spcPts val="0"/>
              </a:spcAft>
              <a:buClrTx/>
              <a:buSzTx/>
              <a:buFontTx/>
              <a:buNone/>
              <a:defRPr/>
            </a:pP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Lời</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phỏng</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thơ</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Nguyễn</a:t>
            </a: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Minh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Nguyên</a:t>
            </a:r>
            <a:endPar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endParaRPr>
          </a:p>
        </p:txBody>
      </p:sp>
      <p:sp>
        <p:nvSpPr>
          <p:cNvPr id="18" name="Rectangle 2"/>
          <p:cNvSpPr/>
          <p:nvPr/>
        </p:nvSpPr>
        <p:spPr>
          <a:xfrm>
            <a:off x="45595" y="76621"/>
            <a:ext cx="3191899" cy="83099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strike="noStrike" kern="1200" cap="none" spc="0" normalizeH="0" baseline="0" noProof="0" dirty="0">
                <a:ln>
                  <a:noFill/>
                </a:ln>
                <a:solidFill>
                  <a:srgbClr val="7DB6EF">
                    <a:lumMod val="75000"/>
                  </a:srgbClr>
                </a:solidFill>
                <a:effectLst>
                  <a:outerShdw blurRad="38100" dist="38100" dir="2700000" algn="tl">
                    <a:srgbClr val="000000">
                      <a:alpha val="43137"/>
                    </a:srgbClr>
                  </a:outerShdw>
                </a:effectLst>
                <a:highlight>
                  <a:srgbClr val="800080"/>
                </a:highlight>
                <a:uLnTx/>
                <a:uFillTx/>
                <a:latin typeface="Arial" panose="020B0604020202020204"/>
              </a:rPr>
              <a:t>HÁT</a:t>
            </a:r>
            <a:r>
              <a:rPr kumimoji="0" lang="en-US" sz="2400" b="1" i="0" strike="noStrike" kern="1200" cap="none" spc="0" normalizeH="0" noProof="0" dirty="0">
                <a:ln>
                  <a:noFill/>
                </a:ln>
                <a:solidFill>
                  <a:srgbClr val="7DB6EF">
                    <a:lumMod val="75000"/>
                  </a:srgbClr>
                </a:solidFill>
                <a:effectLst>
                  <a:outerShdw blurRad="38100" dist="38100" dir="2700000" algn="tl">
                    <a:srgbClr val="000000">
                      <a:alpha val="43137"/>
                    </a:srgbClr>
                  </a:outerShdw>
                </a:effectLst>
                <a:highlight>
                  <a:srgbClr val="800080"/>
                </a:highlight>
                <a:uLnTx/>
                <a:uFillTx/>
                <a:latin typeface="Arial" panose="020B0604020202020204"/>
              </a:rPr>
              <a:t> KẾT HỢP</a:t>
            </a:r>
          </a:p>
          <a:p>
            <a:pPr marL="0" marR="0" lvl="0" indent="0" algn="ctr" defTabSz="914400" rtl="0" eaLnBrk="1" fontAlgn="auto" latinLnBrk="0" hangingPunct="1">
              <a:lnSpc>
                <a:spcPct val="100000"/>
              </a:lnSpc>
              <a:spcBef>
                <a:spcPts val="0"/>
              </a:spcBef>
              <a:spcAft>
                <a:spcPts val="0"/>
              </a:spcAft>
              <a:buClrTx/>
              <a:buSzTx/>
              <a:buFontTx/>
              <a:buNone/>
              <a:defRPr/>
            </a:pPr>
            <a:r>
              <a:rPr lang="en-US" sz="2400" b="1" baseline="0" dirty="0">
                <a:solidFill>
                  <a:srgbClr val="7DB6EF">
                    <a:lumMod val="75000"/>
                  </a:srgbClr>
                </a:solidFill>
                <a:effectLst>
                  <a:outerShdw blurRad="38100" dist="38100" dir="2700000" algn="tl">
                    <a:srgbClr val="000000">
                      <a:alpha val="43137"/>
                    </a:srgbClr>
                  </a:outerShdw>
                </a:effectLst>
                <a:highlight>
                  <a:srgbClr val="800080"/>
                </a:highlight>
                <a:latin typeface="Arial" panose="020B0604020202020204"/>
              </a:rPr>
              <a:t>GÕ</a:t>
            </a:r>
            <a:r>
              <a:rPr lang="en-US" sz="2400" b="1" dirty="0">
                <a:solidFill>
                  <a:srgbClr val="7DB6EF">
                    <a:lumMod val="75000"/>
                  </a:srgbClr>
                </a:solidFill>
                <a:effectLst>
                  <a:outerShdw blurRad="38100" dist="38100" dir="2700000" algn="tl">
                    <a:srgbClr val="000000">
                      <a:alpha val="43137"/>
                    </a:srgbClr>
                  </a:outerShdw>
                </a:effectLst>
                <a:highlight>
                  <a:srgbClr val="800080"/>
                </a:highlight>
                <a:latin typeface="Arial" panose="020B0604020202020204"/>
              </a:rPr>
              <a:t> ĐỆM THEO NHỊP</a:t>
            </a:r>
            <a:endParaRPr kumimoji="0" lang="en-US" sz="2400" b="1" i="0" strike="noStrike" kern="1200" cap="none" spc="0" normalizeH="0" baseline="0" noProof="0" dirty="0">
              <a:ln>
                <a:noFill/>
              </a:ln>
              <a:solidFill>
                <a:srgbClr val="7DB6EF">
                  <a:lumMod val="75000"/>
                </a:srgbClr>
              </a:solidFill>
              <a:effectLst>
                <a:outerShdw blurRad="38100" dist="38100" dir="2700000" algn="tl">
                  <a:srgbClr val="000000">
                    <a:alpha val="43137"/>
                  </a:srgbClr>
                </a:outerShdw>
              </a:effectLst>
              <a:highlight>
                <a:srgbClr val="800080"/>
              </a:highlight>
              <a:uLnTx/>
              <a:uFillTx/>
              <a:latin typeface="Arial" panose="020B0604020202020204"/>
            </a:endParaRPr>
          </a:p>
        </p:txBody>
      </p:sp>
      <p:pic>
        <p:nvPicPr>
          <p:cNvPr id="14" name="NGHE MAU DAN DOG C MH CO LOI.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202862" y="536967"/>
            <a:ext cx="609600" cy="609600"/>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additive="base">
                                        <p:cTn id="6" dur="1" fill="hold"/>
                                        <p:tgtEl>
                                          <p:spTgt spid="14"/>
                                        </p:tgtEl>
                                      </p:cBhvr>
                                    </p:cmd>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strVal val="#ppt_w*0.70"/>
                                          </p:val>
                                        </p:tav>
                                        <p:tav tm="100000">
                                          <p:val>
                                            <p:strVal val="#ppt_w"/>
                                          </p:val>
                                        </p:tav>
                                      </p:tavLst>
                                    </p:anim>
                                    <p:anim calcmode="lin" valueType="num">
                                      <p:cBhvr>
                                        <p:cTn id="12" dur="1000" fill="hold"/>
                                        <p:tgtEl>
                                          <p:spTgt spid="18"/>
                                        </p:tgtEl>
                                        <p:attrNameLst>
                                          <p:attrName>ppt_h</p:attrName>
                                        </p:attrNameLst>
                                      </p:cBhvr>
                                      <p:tavLst>
                                        <p:tav tm="0">
                                          <p:val>
                                            <p:strVal val="#ppt_h"/>
                                          </p:val>
                                        </p:tav>
                                        <p:tav tm="100000">
                                          <p:val>
                                            <p:strVal val="#ppt_h"/>
                                          </p:val>
                                        </p:tav>
                                      </p:tavLst>
                                    </p:anim>
                                    <p:animEffect transition="in" filter="fade">
                                      <p:cBhvr>
                                        <p:cTn id="13" dur="1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80" showWhenStopped="0">
                <p:cTn id="14" repeatCount="indefinite" fill="hold" display="0">
                  <p:stCondLst>
                    <p:cond delay="indefinite"/>
                  </p:stCondLst>
                  <p:endCondLst>
                    <p:cond evt="onStopAudio" delay="0">
                      <p:tgtEl>
                        <p:sldTgt/>
                      </p:tgtEl>
                    </p:cond>
                  </p:endCondLst>
                </p:cTn>
                <p:tgtEl>
                  <p:spTgt spid="14"/>
                </p:tgtEl>
              </p:cMediaNode>
            </p:audio>
          </p:childTnLst>
        </p:cTn>
      </p:par>
    </p:tnLst>
    <p:bldLst>
      <p:bldP spid="18" grpId="0"/>
      <p:bldP spid="18" grpId="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5"/>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0" y="5664248"/>
            <a:ext cx="3475854" cy="1329514"/>
          </a:xfrm>
          <a:prstGeom prst="rect">
            <a:avLst/>
          </a:prstGeom>
        </p:spPr>
      </p:pic>
      <p:pic>
        <p:nvPicPr>
          <p:cNvPr id="2" name="Picture 5"/>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3475990" y="5664200"/>
            <a:ext cx="4692227" cy="1329690"/>
          </a:xfrm>
          <a:prstGeom prst="rect">
            <a:avLst/>
          </a:prstGeom>
        </p:spPr>
      </p:pic>
      <p:pic>
        <p:nvPicPr>
          <p:cNvPr id="3" name="Picture 5"/>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8117840" y="5613400"/>
            <a:ext cx="4123267" cy="1329690"/>
          </a:xfrm>
          <a:prstGeom prst="rect">
            <a:avLst/>
          </a:prstGeom>
        </p:spPr>
      </p:pic>
      <p:sp>
        <p:nvSpPr>
          <p:cNvPr id="6" name="Rectangle 3"/>
          <p:cNvSpPr/>
          <p:nvPr/>
        </p:nvSpPr>
        <p:spPr>
          <a:xfrm>
            <a:off x="269421" y="49582"/>
            <a:ext cx="11862707" cy="646331"/>
          </a:xfrm>
          <a:prstGeom prst="rect">
            <a:avLst/>
          </a:prstGeom>
          <a:solidFill>
            <a:sysClr val="window" lastClr="FFFFFF"/>
          </a:solidFill>
          <a:ln w="25400" cap="flat" cmpd="sng" algn="ctr">
            <a:noFill/>
            <a:prstDash val="solid"/>
          </a:ln>
          <a:effectLst/>
        </p:spPr>
        <p:txBody>
          <a:bodyPr wrap="square">
            <a:spAutoFit/>
          </a:bodyPr>
          <a:lstStyle/>
          <a:p>
            <a:pPr algn="ctr" eaLnBrk="0" hangingPunct="0"/>
            <a:r>
              <a:rPr lang="en-US" sz="3600" b="1" dirty="0">
                <a:solidFill>
                  <a:srgbClr val="FF0000"/>
                </a:solidFill>
                <a:latin typeface="Times New Roman" panose="02020603050405020304" pitchFamily="18" charset="0"/>
              </a:rPr>
              <a:t>HÁT KẾT HỢP BỘ GÕ CƠ THỂ</a:t>
            </a:r>
          </a:p>
        </p:txBody>
      </p:sp>
      <p:pic>
        <p:nvPicPr>
          <p:cNvPr id="9" name="Picture 3" descr="C:\Users\Administrator\Desktop\hih ah bo go co the 1\DUI TRAI C.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67893" y="1422773"/>
            <a:ext cx="753655" cy="81895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C:\Users\Administrator\Desktop\hih ah bo go co the 1\DUI PHAI C.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92715" y="1436628"/>
            <a:ext cx="626442" cy="81895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5" descr="C:\Users\Administrator\Desktop\hih ah bo go co the 1\z2194049381606_3a8932b94c530447de1e1a3be6612637.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070454" y="1268478"/>
            <a:ext cx="1173412" cy="1037151"/>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714985" y="2460919"/>
            <a:ext cx="9322154" cy="138747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3"/>
          <p:cNvSpPr>
            <a:spLocks noChangeArrowheads="1"/>
          </p:cNvSpPr>
          <p:nvPr/>
        </p:nvSpPr>
        <p:spPr bwMode="auto">
          <a:xfrm>
            <a:off x="2396179" y="3761361"/>
            <a:ext cx="8640960" cy="584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marL="0" marR="0" lvl="0" indent="0" algn="l" defTabSz="913765" rtl="0" eaLnBrk="1" fontAlgn="base" latinLnBrk="0" hangingPunct="1">
              <a:lnSpc>
                <a:spcPct val="100000"/>
              </a:lnSpc>
              <a:spcBef>
                <a:spcPct val="0"/>
              </a:spcBef>
              <a:spcAft>
                <a:spcPct val="0"/>
              </a:spcAft>
              <a:buClrTx/>
              <a:buSzTx/>
              <a:buFontTx/>
              <a:buNone/>
              <a:defRPr/>
            </a:pPr>
            <a:r>
              <a:rPr kumimoji="0" lang="en-US" sz="2800" b="0"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Chẳng</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nhìn</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thấy</a:t>
            </a:r>
            <a:r>
              <a:rPr lang="en-US" sz="3200" dirty="0">
                <a:solidFill>
                  <a:srgbClr val="0070C0"/>
                </a:solidFill>
                <a:latin typeface="Times New Roman" panose="02020603050405020304" pitchFamily="18" charset="0"/>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ve</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đâu</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chỉ</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râm</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ran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tiếng</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 </a:t>
            </a:r>
            <a:r>
              <a:rPr kumimoji="0" lang="en-US" sz="3200" b="0" i="0" u="none" strike="noStrike" kern="1200" cap="none" spc="0" normalizeH="0" baseline="0" noProof="0" dirty="0" err="1">
                <a:ln>
                  <a:noFill/>
                </a:ln>
                <a:solidFill>
                  <a:srgbClr val="0070C0"/>
                </a:solidFill>
                <a:effectLst/>
                <a:uLnTx/>
                <a:uFillTx/>
                <a:latin typeface="Times New Roman" panose="02020603050405020304" pitchFamily="18" charset="0"/>
                <a:ea typeface="+mn-ea"/>
                <a:cs typeface="+mn-cs"/>
              </a:rPr>
              <a:t>hát</a:t>
            </a:r>
            <a:r>
              <a:rPr kumimoji="0" lang="en-US" sz="3200" b="0" i="0" u="none" strike="noStrike" kern="1200" cap="none" spc="0" normalizeH="0" baseline="0" noProof="0" dirty="0">
                <a:ln>
                  <a:noFill/>
                </a:ln>
                <a:solidFill>
                  <a:srgbClr val="0070C0"/>
                </a:solidFill>
                <a:effectLst/>
                <a:uLnTx/>
                <a:uFillTx/>
                <a:latin typeface="Times New Roman" panose="02020603050405020304" pitchFamily="18" charset="0"/>
                <a:ea typeface="+mn-ea"/>
                <a:cs typeface="+mn-cs"/>
              </a:rPr>
              <a:t>,</a:t>
            </a:r>
          </a:p>
        </p:txBody>
      </p:sp>
      <p:pic>
        <p:nvPicPr>
          <p:cNvPr id="16" name="Picture 3" descr="C:\Users\Administrator\Desktop\hih ah bo go co the 1\DUI TRAI C.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924300" y="4410374"/>
            <a:ext cx="753655" cy="818951"/>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4" descr="C:\Users\Administrator\Desktop\hih ah bo go co the 1\DUI PHAI C.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14436" y="4410375"/>
            <a:ext cx="626442" cy="818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5" descr="C:\Users\Administrator\Desktop\hih ah bo go co the 1\z2194049381606_3a8932b94c530447de1e1a3be6612637.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035366" y="4346108"/>
            <a:ext cx="1173412" cy="1037151"/>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3" descr="C:\Users\Administrator\Desktop\hih ah bo go co the 1\DUI TRAI C.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63487" y="4479624"/>
            <a:ext cx="753655" cy="818951"/>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C:\Users\Administrator\Desktop\hih ah bo go co the 1\DUI PHAI C.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71851" y="4440771"/>
            <a:ext cx="626442" cy="81895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5" descr="C:\Users\Administrator\Desktop\hih ah bo go co the 1\z2194049381606_3a8932b94c530447de1e1a3be6612637.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780215" y="4346107"/>
            <a:ext cx="1173412" cy="1037151"/>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blinds(horizontal)">
                                      <p:cBhvr>
                                        <p:cTn id="12" dur="500"/>
                                        <p:tgtEl>
                                          <p:spTgt spid="14"/>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blinds(horizontal)">
                                      <p:cBhvr>
                                        <p:cTn id="1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15" grpId="0" bldLvl="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p:cNvPicPr>
            <a:picLocks noGrp="1" noChangeAspect="1"/>
          </p:cNvPicPr>
          <p:nvPr>
            <p:ph idx="1"/>
          </p:nvPr>
        </p:nvPicPr>
        <p:blipFill>
          <a:blip r:embed="rId8">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12" name="Group 34"/>
          <p:cNvGrpSpPr/>
          <p:nvPr/>
        </p:nvGrpSpPr>
        <p:grpSpPr bwMode="auto">
          <a:xfrm>
            <a:off x="-155575" y="6157956"/>
            <a:ext cx="12489180" cy="723539"/>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srgbClr val="000000"/>
                  </a:solidFill>
                  <a:effectLst/>
                  <a:uLnTx/>
                  <a:uFillTx/>
                  <a:latin typeface="Arial" panose="020B0604020202020204"/>
                  <a:cs typeface="+mn-cs"/>
                </a:endParaRPr>
              </a:p>
            </p:txBody>
          </p:sp>
        </p:grpSp>
      </p:grpSp>
      <p:pic>
        <p:nvPicPr>
          <p:cNvPr id="11" name="Picture 2" descr="DDCMH"/>
          <p:cNvPicPr>
            <a:picLocks noChangeAspect="1" noChangeArrowheads="1"/>
          </p:cNvPicPr>
          <p:nvPr/>
        </p:nvPicPr>
        <p:blipFill>
          <a:blip r:embed="rId9"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11095" b="39330"/>
          <a:stretch>
            <a:fillRect/>
          </a:stretch>
        </p:blipFill>
        <p:spPr bwMode="auto">
          <a:xfrm>
            <a:off x="2498090" y="1233805"/>
            <a:ext cx="9406890" cy="5018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1"/>
          <p:cNvSpPr/>
          <p:nvPr/>
        </p:nvSpPr>
        <p:spPr>
          <a:xfrm>
            <a:off x="3560445" y="167005"/>
            <a:ext cx="6184900" cy="52197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de-DE" sz="2800" b="1" i="0" u="none" strike="noStrike" kern="1200" cap="none" spc="0" normalizeH="0" baseline="0" noProof="0" dirty="0">
                <a:ln>
                  <a:noFill/>
                </a:ln>
                <a:solidFill>
                  <a:srgbClr val="002060"/>
                </a:solidFill>
                <a:effectLst/>
                <a:uLnTx/>
                <a:uFillTx/>
                <a:latin typeface="Arial" panose="020B0604020202020204"/>
                <a:cs typeface="+mn-cs"/>
              </a:rPr>
              <a:t>Học hát bài:  </a:t>
            </a:r>
            <a:r>
              <a:rPr kumimoji="0" lang="de-DE" sz="2800" b="1" i="0" u="none" strike="noStrike" kern="1200" cap="none" spc="0" normalizeH="0" baseline="0" noProof="0" dirty="0">
                <a:ln>
                  <a:noFill/>
                </a:ln>
                <a:solidFill>
                  <a:srgbClr val="FF0000"/>
                </a:solidFill>
                <a:effectLst/>
                <a:uLnTx/>
                <a:uFillTx/>
                <a:latin typeface="Arial" panose="020B0604020202020204"/>
                <a:cs typeface="+mn-cs"/>
              </a:rPr>
              <a:t>Dàn đồng ca mùa hạ.</a:t>
            </a:r>
            <a:endParaRPr kumimoji="0" lang="en-US" sz="2800" b="0" i="0" u="none" strike="noStrike" kern="1200" cap="none" spc="0" normalizeH="0" baseline="0" noProof="0" dirty="0">
              <a:ln>
                <a:noFill/>
              </a:ln>
              <a:solidFill>
                <a:srgbClr val="FF0000"/>
              </a:solidFill>
              <a:effectLst/>
              <a:uLnTx/>
              <a:uFillTx/>
              <a:latin typeface="Arial" panose="020B0604020202020204"/>
              <a:cs typeface="+mn-cs"/>
            </a:endParaRPr>
          </a:p>
        </p:txBody>
      </p:sp>
      <p:sp>
        <p:nvSpPr>
          <p:cNvPr id="20" name="Rectangle 7"/>
          <p:cNvSpPr/>
          <p:nvPr/>
        </p:nvSpPr>
        <p:spPr>
          <a:xfrm>
            <a:off x="5392574" y="819588"/>
            <a:ext cx="6283423" cy="594995"/>
          </a:xfrm>
          <a:prstGeom prst="rect">
            <a:avLst/>
          </a:prstGeom>
        </p:spPr>
        <p:txBody>
          <a:bodyPr wrap="square">
            <a:spAutoFit/>
          </a:bodyPr>
          <a:lstStyle/>
          <a:p>
            <a:pPr marL="0" marR="0" lvl="0" indent="0" algn="ctr" defTabSz="914400" rtl="0" eaLnBrk="1" fontAlgn="auto" latinLnBrk="0" hangingPunct="1">
              <a:lnSpc>
                <a:spcPct val="90000"/>
              </a:lnSpc>
              <a:spcBef>
                <a:spcPts val="50"/>
              </a:spcBef>
              <a:spcAft>
                <a:spcPts val="0"/>
              </a:spcAft>
              <a:buClrTx/>
              <a:buSzTx/>
              <a:buFontTx/>
              <a:buNone/>
              <a:defRPr/>
            </a:pPr>
            <a:r>
              <a:rPr kumimoji="0" lang="en-US" sz="1800" b="1" i="0" u="none" strike="noStrike" kern="1200" cap="none" spc="0" normalizeH="0" baseline="0" noProof="0" dirty="0">
                <a:ln>
                  <a:noFill/>
                </a:ln>
                <a:solidFill>
                  <a:srgbClr val="C0504D"/>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Nhạc</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Lê</a:t>
            </a: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Minh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Châu</a:t>
            </a:r>
            <a:endPar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endParaRPr>
          </a:p>
          <a:p>
            <a:pPr marL="0" marR="0" lvl="0" indent="0" algn="ctr" defTabSz="914400" rtl="0" eaLnBrk="1" fontAlgn="auto" latinLnBrk="0" hangingPunct="1">
              <a:lnSpc>
                <a:spcPct val="90000"/>
              </a:lnSpc>
              <a:spcBef>
                <a:spcPts val="50"/>
              </a:spcBef>
              <a:spcAft>
                <a:spcPts val="0"/>
              </a:spcAft>
              <a:buClrTx/>
              <a:buSzTx/>
              <a:buFontTx/>
              <a:buNone/>
              <a:defRPr/>
            </a:pP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Lời</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phỏng</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0" u="none" strike="noStrike" kern="1200" cap="none" spc="0" normalizeH="0" baseline="0" noProof="0" dirty="0" err="1">
                <a:ln>
                  <a:noFill/>
                </a:ln>
                <a:solidFill>
                  <a:srgbClr val="002060"/>
                </a:solidFill>
                <a:effectLst/>
                <a:uLnTx/>
                <a:uFillTx/>
                <a:latin typeface="Times New Roman" panose="02020603050405020304" pitchFamily="18" charset="0"/>
                <a:cs typeface="+mn-cs"/>
              </a:rPr>
              <a:t>thơ</a:t>
            </a:r>
            <a:r>
              <a:rPr kumimoji="0" lang="en-US" sz="1800" b="1" i="0" u="none" strike="noStrike" kern="1200" cap="none" spc="0" normalizeH="0" baseline="0" noProof="0" dirty="0">
                <a:ln>
                  <a:noFill/>
                </a:ln>
                <a:solidFill>
                  <a:srgbClr val="002060"/>
                </a:solidFill>
                <a:effectLst/>
                <a:uLnTx/>
                <a:uFillTx/>
                <a:latin typeface="Times New Roman" panose="02020603050405020304" pitchFamily="18" charset="0"/>
                <a:cs typeface="+mn-cs"/>
              </a:rPr>
              <a:t>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Nguyễn</a:t>
            </a:r>
            <a:r>
              <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rPr>
              <a:t> Minh </a:t>
            </a:r>
            <a:r>
              <a:rPr kumimoji="0" lang="en-US" sz="1800" b="1" i="1" u="none" strike="noStrike" kern="1200" cap="none" spc="0" normalizeH="0" baseline="0" noProof="0" dirty="0" err="1">
                <a:ln>
                  <a:noFill/>
                </a:ln>
                <a:solidFill>
                  <a:srgbClr val="002060"/>
                </a:solidFill>
                <a:effectLst/>
                <a:uLnTx/>
                <a:uFillTx/>
                <a:latin typeface="Times New Roman" panose="02020603050405020304" pitchFamily="18" charset="0"/>
                <a:cs typeface="+mn-cs"/>
              </a:rPr>
              <a:t>Nguyên</a:t>
            </a:r>
            <a:endParaRPr kumimoji="0" lang="en-US" sz="1800" b="1" i="1" u="none" strike="noStrike" kern="1200" cap="none" spc="0" normalizeH="0" baseline="0" noProof="0" dirty="0">
              <a:ln>
                <a:noFill/>
              </a:ln>
              <a:solidFill>
                <a:srgbClr val="002060"/>
              </a:solidFill>
              <a:effectLst/>
              <a:uLnTx/>
              <a:uFillTx/>
              <a:latin typeface="Times New Roman" panose="02020603050405020304" pitchFamily="18" charset="0"/>
              <a:cs typeface="+mn-cs"/>
            </a:endParaRPr>
          </a:p>
        </p:txBody>
      </p:sp>
      <p:sp>
        <p:nvSpPr>
          <p:cNvPr id="18" name="Rectangle 2"/>
          <p:cNvSpPr/>
          <p:nvPr/>
        </p:nvSpPr>
        <p:spPr>
          <a:xfrm>
            <a:off x="401461" y="76621"/>
            <a:ext cx="2480167" cy="83099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7DB6EF">
                    <a:lumMod val="75000"/>
                  </a:srgbClr>
                </a:solidFill>
                <a:effectLst>
                  <a:outerShdw blurRad="38100" dist="38100" dir="2700000" algn="tl">
                    <a:srgbClr val="000000">
                      <a:alpha val="43137"/>
                    </a:srgbClr>
                  </a:outerShdw>
                </a:effectLst>
                <a:highlight>
                  <a:srgbClr val="808000"/>
                </a:highlight>
                <a:uLnTx/>
                <a:uFillTx/>
                <a:latin typeface="Arial" panose="020B0604020202020204"/>
                <a:cs typeface="+mn-cs"/>
              </a:rPr>
              <a:t>HÁT KẾT HỢP</a:t>
            </a:r>
          </a:p>
          <a:p>
            <a:pPr marL="0" marR="0" lvl="0" indent="0" algn="ctr" defTabSz="914400" rtl="0" eaLnBrk="1" fontAlgn="auto" latinLnBrk="0" hangingPunct="1">
              <a:lnSpc>
                <a:spcPct val="100000"/>
              </a:lnSpc>
              <a:spcBef>
                <a:spcPts val="0"/>
              </a:spcBef>
              <a:spcAft>
                <a:spcPts val="0"/>
              </a:spcAft>
              <a:buClrTx/>
              <a:buSzTx/>
              <a:buFontTx/>
              <a:buNone/>
              <a:defRPr/>
            </a:pPr>
            <a:r>
              <a:rPr kumimoji="0" lang="en-US" sz="2400" b="1" i="0" u="none" strike="noStrike" kern="1200" cap="none" spc="0" normalizeH="0" baseline="0" noProof="0" dirty="0">
                <a:ln>
                  <a:noFill/>
                </a:ln>
                <a:solidFill>
                  <a:srgbClr val="7DB6EF">
                    <a:lumMod val="75000"/>
                  </a:srgbClr>
                </a:solidFill>
                <a:effectLst>
                  <a:outerShdw blurRad="38100" dist="38100" dir="2700000" algn="tl">
                    <a:srgbClr val="000000">
                      <a:alpha val="43137"/>
                    </a:srgbClr>
                  </a:outerShdw>
                </a:effectLst>
                <a:highlight>
                  <a:srgbClr val="808000"/>
                </a:highlight>
                <a:uLnTx/>
                <a:uFillTx/>
                <a:latin typeface="Arial" panose="020B0604020202020204"/>
                <a:cs typeface="+mn-cs"/>
              </a:rPr>
              <a:t>BỘ</a:t>
            </a:r>
            <a:r>
              <a:rPr kumimoji="0" lang="en-US" sz="2400" b="1" i="0" u="none" strike="noStrike" kern="1200" cap="none" spc="0" normalizeH="0" noProof="0" dirty="0">
                <a:ln>
                  <a:noFill/>
                </a:ln>
                <a:solidFill>
                  <a:srgbClr val="7DB6EF">
                    <a:lumMod val="75000"/>
                  </a:srgbClr>
                </a:solidFill>
                <a:effectLst>
                  <a:outerShdw blurRad="38100" dist="38100" dir="2700000" algn="tl">
                    <a:srgbClr val="000000">
                      <a:alpha val="43137"/>
                    </a:srgbClr>
                  </a:outerShdw>
                </a:effectLst>
                <a:highlight>
                  <a:srgbClr val="808000"/>
                </a:highlight>
                <a:uLnTx/>
                <a:uFillTx/>
                <a:latin typeface="Arial" panose="020B0604020202020204"/>
                <a:cs typeface="+mn-cs"/>
              </a:rPr>
              <a:t> GÕ CƠ THỂ</a:t>
            </a:r>
            <a:endParaRPr kumimoji="0" lang="en-US" sz="2400" b="1" i="0" u="none" strike="noStrike" kern="1200" cap="none" spc="0" normalizeH="0" baseline="0" noProof="0" dirty="0">
              <a:ln>
                <a:noFill/>
              </a:ln>
              <a:solidFill>
                <a:srgbClr val="7DB6EF">
                  <a:lumMod val="75000"/>
                </a:srgbClr>
              </a:solidFill>
              <a:effectLst>
                <a:outerShdw blurRad="38100" dist="38100" dir="2700000" algn="tl">
                  <a:srgbClr val="000000">
                    <a:alpha val="43137"/>
                  </a:srgbClr>
                </a:outerShdw>
              </a:effectLst>
              <a:highlight>
                <a:srgbClr val="808000"/>
              </a:highlight>
              <a:uLnTx/>
              <a:uFillTx/>
              <a:latin typeface="Arial" panose="020B0604020202020204"/>
              <a:cs typeface="+mn-cs"/>
            </a:endParaRPr>
          </a:p>
        </p:txBody>
      </p:sp>
      <p:pic>
        <p:nvPicPr>
          <p:cNvPr id="14" name="NGHE MAU DAN DOG C MH CO LOI.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0"/>
          <a:stretch>
            <a:fillRect/>
          </a:stretch>
        </p:blipFill>
        <p:spPr>
          <a:xfrm>
            <a:off x="11202862" y="536967"/>
            <a:ext cx="609600" cy="609600"/>
          </a:xfrm>
          <a:prstGeom prst="rect">
            <a:avLst/>
          </a:prstGeom>
        </p:spPr>
      </p:pic>
      <p:pic>
        <p:nvPicPr>
          <p:cNvPr id="2" name="- Karaoke HD - DÀN ĐỒNG CA MÙA HẠ - Âm Nhạc Lớp 5 -- CD Chuẩn Bộ Giáo Dục">
            <a:hlinkClick r:id="" action="ppaction://media"/>
            <a:extLst>
              <a:ext uri="{FF2B5EF4-FFF2-40B4-BE49-F238E27FC236}">
                <a16:creationId xmlns:a16="http://schemas.microsoft.com/office/drawing/2014/main" id="{A4BED598-19AA-74AB-6AD1-2224DB41F364}"/>
              </a:ext>
            </a:extLst>
          </p:cNvPr>
          <p:cNvPicPr>
            <a:picLocks noChangeAspect="1"/>
          </p:cNvPicPr>
          <p:nvPr>
            <a:audioFile r:link="rId5"/>
            <p:extLst>
              <p:ext uri="{DAA4B4D4-6D71-4841-9C94-3DE7FCFB9230}">
                <p14:media xmlns:p14="http://schemas.microsoft.com/office/powerpoint/2010/main" r:embed="rId4"/>
              </p:ext>
            </p:extLst>
          </p:nvPr>
        </p:nvPicPr>
        <p:blipFill>
          <a:blip r:embed="rId11"/>
          <a:stretch>
            <a:fillRect/>
          </a:stretch>
        </p:blipFill>
        <p:spPr>
          <a:xfrm>
            <a:off x="3119000" y="485664"/>
            <a:ext cx="487363" cy="487363"/>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par>
                          <p:cTn id="10" fill="hold">
                            <p:stCondLst>
                              <p:cond delay="1000"/>
                            </p:stCondLst>
                            <p:childTnLst>
                              <p:par>
                                <p:cTn id="11" presetID="1" presetClass="mediacall" presetSubtype="0" fill="hold" nodeType="afterEffect">
                                  <p:stCondLst>
                                    <p:cond delay="0"/>
                                  </p:stCondLst>
                                  <p:childTnLst>
                                    <p:cmd type="call" cmd="playFrom(0.0)">
                                      <p:cBhvr additive="base">
                                        <p:cTn id="12" dur="231810" fill="hold"/>
                                        <p:tgtEl>
                                          <p:spTgt spid="14"/>
                                        </p:tgtEl>
                                      </p:cBhvr>
                                    </p:cmd>
                                  </p:childTnLst>
                                </p:cTn>
                              </p:par>
                            </p:childTnLst>
                          </p:cTn>
                        </p:par>
                      </p:childTnLst>
                    </p:cTn>
                  </p:par>
                  <p:par>
                    <p:cTn id="13" fill="hold">
                      <p:stCondLst>
                        <p:cond delay="indefinite"/>
                      </p:stCondLst>
                      <p:childTnLst>
                        <p:par>
                          <p:cTn id="14" fill="hold">
                            <p:stCondLst>
                              <p:cond delay="0"/>
                            </p:stCondLst>
                            <p:childTnLst>
                              <p:par>
                                <p:cTn id="15" presetID="1" presetClass="mediacall" presetSubtype="0" fill="hold" nodeType="clickEffect">
                                  <p:stCondLst>
                                    <p:cond delay="0"/>
                                  </p:stCondLst>
                                  <p:childTnLst>
                                    <p:cmd type="call" cmd="playFrom(0.0)">
                                      <p:cBhvr>
                                        <p:cTn id="16" dur="14866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7" fill="hold" display="0">
                  <p:stCondLst>
                    <p:cond delay="indefinite"/>
                  </p:stCondLst>
                  <p:endCondLst>
                    <p:cond evt="onStopAudio" delay="0">
                      <p:tgtEl>
                        <p:sldTgt/>
                      </p:tgtEl>
                    </p:cond>
                  </p:endCondLst>
                </p:cTn>
                <p:tgtEl>
                  <p:spTgt spid="14"/>
                </p:tgtEl>
              </p:cMediaNode>
            </p:audio>
            <p:audio>
              <p:cMediaNode vol="80000">
                <p:cTn id="18" fill="hold" display="0">
                  <p:stCondLst>
                    <p:cond delay="indefinite"/>
                  </p:stCondLst>
                  <p:endCondLst>
                    <p:cond evt="onStopAudio" delay="0">
                      <p:tgtEl>
                        <p:sldTgt/>
                      </p:tgtEl>
                    </p:cond>
                  </p:endCondLst>
                </p:cTn>
                <p:tgtEl>
                  <p:spTgt spid="2"/>
                </p:tgtEl>
              </p:cMediaNode>
            </p:audio>
          </p:childTnLst>
        </p:cTn>
      </p:par>
    </p:tnLst>
    <p:bldLst>
      <p:bldP spid="18" grpId="0"/>
      <p:bldP spid="18" grpId="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alpha val="30000"/>
          </a:schemeClr>
        </a:solidFill>
        <a:effectLst/>
      </p:bgPr>
    </p:bg>
    <p:spTree>
      <p:nvGrpSpPr>
        <p:cNvPr id="1" name=""/>
        <p:cNvGrpSpPr/>
        <p:nvPr/>
      </p:nvGrpSpPr>
      <p:grpSpPr>
        <a:xfrm>
          <a:off x="0" y="0"/>
          <a:ext cx="0" cy="0"/>
          <a:chOff x="0" y="0"/>
          <a:chExt cx="0" cy="0"/>
        </a:xfrm>
      </p:grpSpPr>
      <p:pic>
        <p:nvPicPr>
          <p:cNvPr id="23" name="Picture 22"/>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flipH="1">
            <a:off x="2002790" y="5135245"/>
            <a:ext cx="2662555" cy="1530985"/>
          </a:xfrm>
          <a:prstGeom prst="rect">
            <a:avLst/>
          </a:prstGeom>
        </p:spPr>
      </p:pic>
      <p:pic>
        <p:nvPicPr>
          <p:cNvPr id="3" name="Picture 2"/>
          <p:cNvPicPr>
            <a:picLocks noChangeAspect="1"/>
          </p:cNvPicPr>
          <p:nvPr/>
        </p:nvPicPr>
        <p:blipFill>
          <a:blip r:embed="rId7">
            <a:clrChange>
              <a:clrFrom>
                <a:srgbClr val="FFFFFF">
                  <a:alpha val="100000"/>
                </a:srgbClr>
              </a:clrFrom>
              <a:clrTo>
                <a:srgbClr val="FFFFFF">
                  <a:alpha val="100000"/>
                  <a:alpha val="0"/>
                </a:srgbClr>
              </a:clrTo>
            </a:clrChange>
          </a:blip>
          <a:stretch>
            <a:fillRect/>
          </a:stretch>
        </p:blipFill>
        <p:spPr>
          <a:xfrm>
            <a:off x="-2233295" y="809625"/>
            <a:ext cx="7539355" cy="6802120"/>
          </a:xfrm>
          <a:prstGeom prst="rect">
            <a:avLst/>
          </a:prstGeom>
        </p:spPr>
      </p:pic>
      <p:grpSp>
        <p:nvGrpSpPr>
          <p:cNvPr id="12" name="Group 34"/>
          <p:cNvGrpSpPr/>
          <p:nvPr/>
        </p:nvGrpSpPr>
        <p:grpSpPr bwMode="auto">
          <a:xfrm>
            <a:off x="-155575" y="6157956"/>
            <a:ext cx="12489180" cy="723539"/>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16" name="Picture 2" descr="C:\Users\Administrator\Desktop\hinh nen dep pp\CON VAT+CAY, HIH ANH NHO NGHEP TRAH\4d93d3c41d690499dcf3d031be2765e9.pn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833722" y="141938"/>
            <a:ext cx="1320673" cy="1247924"/>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2"/>
          <p:cNvSpPr/>
          <p:nvPr/>
        </p:nvSpPr>
        <p:spPr>
          <a:xfrm>
            <a:off x="5208145" y="142026"/>
            <a:ext cx="1973617" cy="1446550"/>
          </a:xfrm>
          <a:prstGeom prst="rect">
            <a:avLst/>
          </a:prstGeom>
        </p:spPr>
        <p:txBody>
          <a:bodyPr wrap="none">
            <a:spAutoFit/>
          </a:bodyPr>
          <a:lstStyle/>
          <a:p>
            <a:r>
              <a:rPr lang="de-DE" sz="4400" b="1" dirty="0">
                <a:solidFill>
                  <a:srgbClr val="002060"/>
                </a:solidFill>
              </a:rPr>
              <a:t>Tiết 2</a:t>
            </a:r>
            <a:r>
              <a:rPr lang="vi-VN" sz="4400" b="1" dirty="0">
                <a:solidFill>
                  <a:srgbClr val="002060"/>
                </a:solidFill>
              </a:rPr>
              <a:t>8</a:t>
            </a:r>
            <a:endParaRPr lang="de-DE" sz="4400" b="1" dirty="0">
              <a:solidFill>
                <a:srgbClr val="002060"/>
              </a:solidFill>
            </a:endParaRPr>
          </a:p>
          <a:p>
            <a:r>
              <a:rPr lang="de-DE" sz="4400" b="1" dirty="0">
                <a:solidFill>
                  <a:srgbClr val="002060"/>
                </a:solidFill>
              </a:rPr>
              <a:t> </a:t>
            </a:r>
            <a:endParaRPr lang="en-US" sz="4400" dirty="0">
              <a:solidFill>
                <a:srgbClr val="002060"/>
              </a:solidFill>
            </a:endParaRPr>
          </a:p>
        </p:txBody>
      </p:sp>
      <p:sp>
        <p:nvSpPr>
          <p:cNvPr id="19" name="Rectangle 1"/>
          <p:cNvSpPr/>
          <p:nvPr/>
        </p:nvSpPr>
        <p:spPr>
          <a:xfrm>
            <a:off x="4001135" y="750570"/>
            <a:ext cx="6184900" cy="521970"/>
          </a:xfrm>
          <a:prstGeom prst="rect">
            <a:avLst/>
          </a:prstGeom>
        </p:spPr>
        <p:txBody>
          <a:bodyPr wrap="square">
            <a:spAutoFit/>
          </a:bodyPr>
          <a:lstStyle/>
          <a:p>
            <a:r>
              <a:rPr lang="de-DE" sz="2800" b="1" dirty="0">
                <a:solidFill>
                  <a:srgbClr val="002060"/>
                </a:solidFill>
              </a:rPr>
              <a:t>Học hát bài:  </a:t>
            </a:r>
            <a:r>
              <a:rPr lang="de-DE" sz="2800" b="1" dirty="0">
                <a:solidFill>
                  <a:srgbClr val="FF0000"/>
                </a:solidFill>
              </a:rPr>
              <a:t>Dàn đồng ca mùa hạ.</a:t>
            </a:r>
            <a:endParaRPr lang="en-US" sz="2800" dirty="0">
              <a:solidFill>
                <a:srgbClr val="FF0000"/>
              </a:solidFill>
            </a:endParaRPr>
          </a:p>
        </p:txBody>
      </p:sp>
      <p:sp>
        <p:nvSpPr>
          <p:cNvPr id="20" name="Rectangle 7"/>
          <p:cNvSpPr/>
          <p:nvPr/>
        </p:nvSpPr>
        <p:spPr>
          <a:xfrm>
            <a:off x="5053484" y="1272343"/>
            <a:ext cx="6283423" cy="784830"/>
          </a:xfrm>
          <a:prstGeom prst="rect">
            <a:avLst/>
          </a:prstGeom>
        </p:spPr>
        <p:txBody>
          <a:bodyPr wrap="square">
            <a:spAutoFit/>
          </a:bodyPr>
          <a:lstStyle/>
          <a:p>
            <a:pPr algn="ctr">
              <a:spcBef>
                <a:spcPct val="50000"/>
              </a:spcBef>
            </a:pPr>
            <a:r>
              <a:rPr lang="en-US" b="1" dirty="0">
                <a:solidFill>
                  <a:srgbClr val="C0504D"/>
                </a:solidFill>
                <a:latin typeface="Times New Roman" panose="02020603050405020304" pitchFamily="18" charset="0"/>
              </a:rPr>
              <a:t>              </a:t>
            </a:r>
            <a:r>
              <a:rPr lang="en-US" b="1" dirty="0" err="1">
                <a:solidFill>
                  <a:srgbClr val="002060"/>
                </a:solidFill>
                <a:latin typeface="Times New Roman" panose="02020603050405020304" pitchFamily="18" charset="0"/>
              </a:rPr>
              <a:t>Nhạc</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Lê</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Châu</a:t>
            </a:r>
            <a:endParaRPr lang="en-US" b="1" i="1" dirty="0">
              <a:solidFill>
                <a:srgbClr val="002060"/>
              </a:solidFill>
              <a:latin typeface="Times New Roman" panose="02020603050405020304" pitchFamily="18" charset="0"/>
            </a:endParaRPr>
          </a:p>
          <a:p>
            <a:pPr algn="ctr">
              <a:spcBef>
                <a:spcPct val="50000"/>
              </a:spcBef>
            </a:pPr>
            <a:r>
              <a:rPr lang="en-US" b="1" i="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Lời</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phỏng</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thơ</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Nguyễn</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Nguyên</a:t>
            </a:r>
            <a:endParaRPr lang="en-US" b="1" i="1" dirty="0">
              <a:solidFill>
                <a:srgbClr val="002060"/>
              </a:solidFill>
              <a:latin typeface="Times New Roman" panose="02020603050405020304" pitchFamily="18" charset="0"/>
            </a:endParaRPr>
          </a:p>
        </p:txBody>
      </p:sp>
      <p:pic>
        <p:nvPicPr>
          <p:cNvPr id="2" name="bensound-acousticbreeze">
            <a:hlinkClick r:id="" action="ppaction://media"/>
          </p:cNvPr>
          <p:cNvPicPr/>
          <p:nvPr>
            <a:audioFile r:link="rId3"/>
            <p:extLst>
              <p:ext uri="{DAA4B4D4-6D71-4841-9C94-3DE7FCFB9230}">
                <p14:media xmlns:p14="http://schemas.microsoft.com/office/powerpoint/2010/main" r:embed="rId2"/>
              </p:ext>
            </p:extLst>
          </p:nvPr>
        </p:nvPicPr>
        <p:blipFill>
          <a:blip r:embed="rId9"/>
          <a:stretch>
            <a:fillRect/>
          </a:stretch>
        </p:blipFill>
        <p:spPr>
          <a:xfrm>
            <a:off x="5786120" y="3119120"/>
            <a:ext cx="619125" cy="619125"/>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additive="base">
                                        <p:cTn id="6" dur="1"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5" presetClass="entr"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strVal val="#ppt_w*0.70"/>
                                          </p:val>
                                        </p:tav>
                                        <p:tav tm="100000">
                                          <p:val>
                                            <p:strVal val="#ppt_w"/>
                                          </p:val>
                                        </p:tav>
                                      </p:tavLst>
                                    </p:anim>
                                    <p:anim calcmode="lin" valueType="num">
                                      <p:cBhvr>
                                        <p:cTn id="12" dur="1000" fill="hold"/>
                                        <p:tgtEl>
                                          <p:spTgt spid="18"/>
                                        </p:tgtEl>
                                        <p:attrNameLst>
                                          <p:attrName>ppt_h</p:attrName>
                                        </p:attrNameLst>
                                      </p:cBhvr>
                                      <p:tavLst>
                                        <p:tav tm="0">
                                          <p:val>
                                            <p:strVal val="#ppt_h"/>
                                          </p:val>
                                        </p:tav>
                                        <p:tav tm="100000">
                                          <p:val>
                                            <p:strVal val="#ppt_h"/>
                                          </p:val>
                                        </p:tav>
                                      </p:tavLst>
                                    </p:anim>
                                    <p:animEffect transition="in" filter="fade">
                                      <p:cBhvr>
                                        <p:cTn id="13" dur="1000"/>
                                        <p:tgtEl>
                                          <p:spTgt spid="1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barn(inVertical)">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checkerboard(across)">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51220" numSld="977" showWhenStopped="0">
                <p:cTn id="24" repeatCount="indefinite" fill="hold" display="1">
                  <p:stCondLst>
                    <p:cond delay="indefinite"/>
                  </p:stCondLst>
                  <p:endCondLst>
                    <p:cond evt="onStopAudio" delay="0">
                      <p:tgtEl>
                        <p:sldTgt/>
                      </p:tgtEl>
                    </p:cond>
                  </p:endCondLst>
                </p:cTn>
                <p:tgtEl>
                  <p:spTgt spid="2"/>
                </p:tgtEl>
              </p:cMediaNode>
            </p:audio>
          </p:childTnLst>
        </p:cTn>
      </p:par>
    </p:tnLst>
    <p:bldLst>
      <p:bldP spid="18" grpId="0"/>
      <p:bldP spid="18" grpId="1"/>
      <p:bldP spid="19" grpId="0"/>
      <p:bldP spid="19" grpId="1"/>
      <p:bldP spid="20" grpId="0"/>
      <p:bldP spid="20" grpId="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148590" y="5915253"/>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Tree>
    <p:custDataLst>
      <p:tags r:id="rId1"/>
    </p:custData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rotWithShape="0">
          <a:blip r:embed="rId6"/>
          <a:stretch>
            <a:fillRect/>
          </a:stretch>
        </a:blipFill>
        <a:effectLst/>
      </p:bgPr>
    </p:bg>
    <p:spTree>
      <p:nvGrpSpPr>
        <p:cNvPr id="1" name=""/>
        <p:cNvGrpSpPr/>
        <p:nvPr/>
      </p:nvGrpSpPr>
      <p:grpSpPr>
        <a:xfrm>
          <a:off x="0" y="0"/>
          <a:ext cx="0" cy="0"/>
          <a:chOff x="0" y="0"/>
          <a:chExt cx="0" cy="0"/>
        </a:xfrm>
      </p:grpSpPr>
      <p:grpSp>
        <p:nvGrpSpPr>
          <p:cNvPr id="10" name="Group 34"/>
          <p:cNvGrpSpPr/>
          <p:nvPr/>
        </p:nvGrpSpPr>
        <p:grpSpPr bwMode="auto">
          <a:xfrm>
            <a:off x="-155575" y="5814695"/>
            <a:ext cx="12489180" cy="1066800"/>
            <a:chOff x="0" y="4003"/>
            <a:chExt cx="5511" cy="317"/>
          </a:xfrm>
        </p:grpSpPr>
        <p:sp>
          <p:nvSpPr>
            <p:cNvPr id="10264" name="Freeform 35"/>
            <p:cNvSpPr/>
            <p:nvPr/>
          </p:nvSpPr>
          <p:spPr bwMode="auto">
            <a:xfrm>
              <a:off x="527" y="4003"/>
              <a:ext cx="301" cy="189"/>
            </a:xfrm>
            <a:custGeom>
              <a:avLst/>
              <a:gdLst>
                <a:gd name="T0" fmla="*/ 170 w 301"/>
                <a:gd name="T1" fmla="*/ 106 h 189"/>
                <a:gd name="T2" fmla="*/ 177 w 301"/>
                <a:gd name="T3" fmla="*/ 97 h 189"/>
                <a:gd name="T4" fmla="*/ 186 w 301"/>
                <a:gd name="T5" fmla="*/ 88 h 189"/>
                <a:gd name="T6" fmla="*/ 199 w 301"/>
                <a:gd name="T7" fmla="*/ 80 h 189"/>
                <a:gd name="T8" fmla="*/ 212 w 301"/>
                <a:gd name="T9" fmla="*/ 72 h 189"/>
                <a:gd name="T10" fmla="*/ 229 w 301"/>
                <a:gd name="T11" fmla="*/ 67 h 189"/>
                <a:gd name="T12" fmla="*/ 247 w 301"/>
                <a:gd name="T13" fmla="*/ 63 h 189"/>
                <a:gd name="T14" fmla="*/ 269 w 301"/>
                <a:gd name="T15" fmla="*/ 63 h 189"/>
                <a:gd name="T16" fmla="*/ 291 w 301"/>
                <a:gd name="T17" fmla="*/ 67 h 189"/>
                <a:gd name="T18" fmla="*/ 298 w 301"/>
                <a:gd name="T19" fmla="*/ 75 h 189"/>
                <a:gd name="T20" fmla="*/ 301 w 301"/>
                <a:gd name="T21" fmla="*/ 87 h 189"/>
                <a:gd name="T22" fmla="*/ 298 w 301"/>
                <a:gd name="T23" fmla="*/ 101 h 189"/>
                <a:gd name="T24" fmla="*/ 291 w 301"/>
                <a:gd name="T25" fmla="*/ 117 h 189"/>
                <a:gd name="T26" fmla="*/ 279 w 301"/>
                <a:gd name="T27" fmla="*/ 135 h 189"/>
                <a:gd name="T28" fmla="*/ 264 w 301"/>
                <a:gd name="T29" fmla="*/ 153 h 189"/>
                <a:gd name="T30" fmla="*/ 243 w 301"/>
                <a:gd name="T31" fmla="*/ 172 h 189"/>
                <a:gd name="T32" fmla="*/ 217 w 301"/>
                <a:gd name="T33" fmla="*/ 189 h 189"/>
                <a:gd name="T34" fmla="*/ 194 w 301"/>
                <a:gd name="T35" fmla="*/ 186 h 189"/>
                <a:gd name="T36" fmla="*/ 173 w 301"/>
                <a:gd name="T37" fmla="*/ 182 h 189"/>
                <a:gd name="T38" fmla="*/ 151 w 301"/>
                <a:gd name="T39" fmla="*/ 179 h 189"/>
                <a:gd name="T40" fmla="*/ 131 w 301"/>
                <a:gd name="T41" fmla="*/ 174 h 189"/>
                <a:gd name="T42" fmla="*/ 112 w 301"/>
                <a:gd name="T43" fmla="*/ 169 h 189"/>
                <a:gd name="T44" fmla="*/ 92 w 301"/>
                <a:gd name="T45" fmla="*/ 163 h 189"/>
                <a:gd name="T46" fmla="*/ 74 w 301"/>
                <a:gd name="T47" fmla="*/ 157 h 189"/>
                <a:gd name="T48" fmla="*/ 55 w 301"/>
                <a:gd name="T49" fmla="*/ 150 h 189"/>
                <a:gd name="T50" fmla="*/ 42 w 301"/>
                <a:gd name="T51" fmla="*/ 143 h 189"/>
                <a:gd name="T52" fmla="*/ 28 w 301"/>
                <a:gd name="T53" fmla="*/ 136 h 189"/>
                <a:gd name="T54" fmla="*/ 17 w 301"/>
                <a:gd name="T55" fmla="*/ 127 h 189"/>
                <a:gd name="T56" fmla="*/ 8 w 301"/>
                <a:gd name="T57" fmla="*/ 119 h 189"/>
                <a:gd name="T58" fmla="*/ 3 w 301"/>
                <a:gd name="T59" fmla="*/ 109 h 189"/>
                <a:gd name="T60" fmla="*/ 0 w 301"/>
                <a:gd name="T61" fmla="*/ 101 h 189"/>
                <a:gd name="T62" fmla="*/ 2 w 301"/>
                <a:gd name="T63" fmla="*/ 93 h 189"/>
                <a:gd name="T64" fmla="*/ 6 w 301"/>
                <a:gd name="T65" fmla="*/ 87 h 189"/>
                <a:gd name="T66" fmla="*/ 16 w 301"/>
                <a:gd name="T67" fmla="*/ 82 h 189"/>
                <a:gd name="T68" fmla="*/ 28 w 301"/>
                <a:gd name="T69" fmla="*/ 77 h 189"/>
                <a:gd name="T70" fmla="*/ 42 w 301"/>
                <a:gd name="T71" fmla="*/ 74 h 189"/>
                <a:gd name="T72" fmla="*/ 60 w 301"/>
                <a:gd name="T73" fmla="*/ 74 h 189"/>
                <a:gd name="T74" fmla="*/ 78 w 301"/>
                <a:gd name="T75" fmla="*/ 76 h 189"/>
                <a:gd name="T76" fmla="*/ 96 w 301"/>
                <a:gd name="T77" fmla="*/ 83 h 189"/>
                <a:gd name="T78" fmla="*/ 116 w 301"/>
                <a:gd name="T79" fmla="*/ 95 h 189"/>
                <a:gd name="T80" fmla="*/ 136 w 301"/>
                <a:gd name="T81" fmla="*/ 114 h 189"/>
                <a:gd name="T82" fmla="*/ 133 w 301"/>
                <a:gd name="T83" fmla="*/ 82 h 189"/>
                <a:gd name="T84" fmla="*/ 131 w 301"/>
                <a:gd name="T85" fmla="*/ 45 h 189"/>
                <a:gd name="T86" fmla="*/ 130 w 301"/>
                <a:gd name="T87" fmla="*/ 16 h 189"/>
                <a:gd name="T88" fmla="*/ 130 w 301"/>
                <a:gd name="T89" fmla="*/ 3 h 189"/>
                <a:gd name="T90" fmla="*/ 156 w 301"/>
                <a:gd name="T91" fmla="*/ 0 h 189"/>
                <a:gd name="T92" fmla="*/ 157 w 301"/>
                <a:gd name="T93" fmla="*/ 12 h 189"/>
                <a:gd name="T94" fmla="*/ 163 w 301"/>
                <a:gd name="T95" fmla="*/ 39 h 189"/>
                <a:gd name="T96" fmla="*/ 168 w 301"/>
                <a:gd name="T97" fmla="*/ 74 h 189"/>
                <a:gd name="T98" fmla="*/ 170 w 301"/>
                <a:gd name="T99" fmla="*/ 106 h 18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01" h="189">
                  <a:moveTo>
                    <a:pt x="170" y="106"/>
                  </a:moveTo>
                  <a:lnTo>
                    <a:pt x="177" y="97"/>
                  </a:lnTo>
                  <a:lnTo>
                    <a:pt x="186" y="88"/>
                  </a:lnTo>
                  <a:lnTo>
                    <a:pt x="199" y="80"/>
                  </a:lnTo>
                  <a:lnTo>
                    <a:pt x="212" y="72"/>
                  </a:lnTo>
                  <a:lnTo>
                    <a:pt x="229" y="67"/>
                  </a:lnTo>
                  <a:lnTo>
                    <a:pt x="247" y="63"/>
                  </a:lnTo>
                  <a:lnTo>
                    <a:pt x="269" y="63"/>
                  </a:lnTo>
                  <a:lnTo>
                    <a:pt x="291" y="67"/>
                  </a:lnTo>
                  <a:lnTo>
                    <a:pt x="298" y="75"/>
                  </a:lnTo>
                  <a:lnTo>
                    <a:pt x="301" y="87"/>
                  </a:lnTo>
                  <a:lnTo>
                    <a:pt x="298" y="101"/>
                  </a:lnTo>
                  <a:lnTo>
                    <a:pt x="291" y="117"/>
                  </a:lnTo>
                  <a:lnTo>
                    <a:pt x="279" y="135"/>
                  </a:lnTo>
                  <a:lnTo>
                    <a:pt x="264" y="153"/>
                  </a:lnTo>
                  <a:lnTo>
                    <a:pt x="243" y="172"/>
                  </a:lnTo>
                  <a:lnTo>
                    <a:pt x="217" y="189"/>
                  </a:lnTo>
                  <a:lnTo>
                    <a:pt x="194" y="186"/>
                  </a:lnTo>
                  <a:lnTo>
                    <a:pt x="173" y="182"/>
                  </a:lnTo>
                  <a:lnTo>
                    <a:pt x="151" y="179"/>
                  </a:lnTo>
                  <a:lnTo>
                    <a:pt x="131" y="174"/>
                  </a:lnTo>
                  <a:lnTo>
                    <a:pt x="112" y="169"/>
                  </a:lnTo>
                  <a:lnTo>
                    <a:pt x="92" y="163"/>
                  </a:lnTo>
                  <a:lnTo>
                    <a:pt x="74" y="157"/>
                  </a:lnTo>
                  <a:lnTo>
                    <a:pt x="55" y="150"/>
                  </a:lnTo>
                  <a:lnTo>
                    <a:pt x="42" y="143"/>
                  </a:lnTo>
                  <a:lnTo>
                    <a:pt x="28" y="136"/>
                  </a:lnTo>
                  <a:lnTo>
                    <a:pt x="17" y="127"/>
                  </a:lnTo>
                  <a:lnTo>
                    <a:pt x="8" y="119"/>
                  </a:lnTo>
                  <a:lnTo>
                    <a:pt x="3" y="109"/>
                  </a:lnTo>
                  <a:lnTo>
                    <a:pt x="0" y="101"/>
                  </a:lnTo>
                  <a:lnTo>
                    <a:pt x="2" y="93"/>
                  </a:lnTo>
                  <a:lnTo>
                    <a:pt x="6" y="87"/>
                  </a:lnTo>
                  <a:lnTo>
                    <a:pt x="16" y="82"/>
                  </a:lnTo>
                  <a:lnTo>
                    <a:pt x="28" y="77"/>
                  </a:lnTo>
                  <a:lnTo>
                    <a:pt x="42" y="74"/>
                  </a:lnTo>
                  <a:lnTo>
                    <a:pt x="60" y="74"/>
                  </a:lnTo>
                  <a:lnTo>
                    <a:pt x="78" y="76"/>
                  </a:lnTo>
                  <a:lnTo>
                    <a:pt x="96" y="83"/>
                  </a:lnTo>
                  <a:lnTo>
                    <a:pt x="116" y="95"/>
                  </a:lnTo>
                  <a:lnTo>
                    <a:pt x="136" y="114"/>
                  </a:lnTo>
                  <a:lnTo>
                    <a:pt x="133" y="82"/>
                  </a:lnTo>
                  <a:lnTo>
                    <a:pt x="131" y="45"/>
                  </a:lnTo>
                  <a:lnTo>
                    <a:pt x="130" y="16"/>
                  </a:lnTo>
                  <a:lnTo>
                    <a:pt x="130" y="3"/>
                  </a:lnTo>
                  <a:lnTo>
                    <a:pt x="156" y="0"/>
                  </a:lnTo>
                  <a:lnTo>
                    <a:pt x="157" y="12"/>
                  </a:lnTo>
                  <a:lnTo>
                    <a:pt x="163" y="39"/>
                  </a:lnTo>
                  <a:lnTo>
                    <a:pt x="168" y="74"/>
                  </a:lnTo>
                  <a:lnTo>
                    <a:pt x="170" y="106"/>
                  </a:lnTo>
                  <a:close/>
                </a:path>
              </a:pathLst>
            </a:custGeom>
            <a:solidFill>
              <a:srgbClr val="7FE519"/>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65" name="Freeform 36"/>
            <p:cNvSpPr/>
            <p:nvPr/>
          </p:nvSpPr>
          <p:spPr bwMode="auto">
            <a:xfrm>
              <a:off x="988" y="4094"/>
              <a:ext cx="169" cy="97"/>
            </a:xfrm>
            <a:custGeom>
              <a:avLst/>
              <a:gdLst>
                <a:gd name="T0" fmla="*/ 67 w 169"/>
                <a:gd name="T1" fmla="*/ 15 h 97"/>
                <a:gd name="T2" fmla="*/ 53 w 169"/>
                <a:gd name="T3" fmla="*/ 16 h 97"/>
                <a:gd name="T4" fmla="*/ 41 w 169"/>
                <a:gd name="T5" fmla="*/ 18 h 97"/>
                <a:gd name="T6" fmla="*/ 30 w 169"/>
                <a:gd name="T7" fmla="*/ 20 h 97"/>
                <a:gd name="T8" fmla="*/ 21 w 169"/>
                <a:gd name="T9" fmla="*/ 24 h 97"/>
                <a:gd name="T10" fmla="*/ 13 w 169"/>
                <a:gd name="T11" fmla="*/ 28 h 97"/>
                <a:gd name="T12" fmla="*/ 7 w 169"/>
                <a:gd name="T13" fmla="*/ 33 h 97"/>
                <a:gd name="T14" fmla="*/ 3 w 169"/>
                <a:gd name="T15" fmla="*/ 42 h 97"/>
                <a:gd name="T16" fmla="*/ 0 w 169"/>
                <a:gd name="T17" fmla="*/ 51 h 97"/>
                <a:gd name="T18" fmla="*/ 0 w 169"/>
                <a:gd name="T19" fmla="*/ 62 h 97"/>
                <a:gd name="T20" fmla="*/ 1 w 169"/>
                <a:gd name="T21" fmla="*/ 71 h 97"/>
                <a:gd name="T22" fmla="*/ 6 w 169"/>
                <a:gd name="T23" fmla="*/ 79 h 97"/>
                <a:gd name="T24" fmla="*/ 13 w 169"/>
                <a:gd name="T25" fmla="*/ 87 h 97"/>
                <a:gd name="T26" fmla="*/ 24 w 169"/>
                <a:gd name="T27" fmla="*/ 92 h 97"/>
                <a:gd name="T28" fmla="*/ 36 w 169"/>
                <a:gd name="T29" fmla="*/ 96 h 97"/>
                <a:gd name="T30" fmla="*/ 53 w 169"/>
                <a:gd name="T31" fmla="*/ 97 h 97"/>
                <a:gd name="T32" fmla="*/ 71 w 169"/>
                <a:gd name="T33" fmla="*/ 95 h 97"/>
                <a:gd name="T34" fmla="*/ 91 w 169"/>
                <a:gd name="T35" fmla="*/ 90 h 97"/>
                <a:gd name="T36" fmla="*/ 112 w 169"/>
                <a:gd name="T37" fmla="*/ 84 h 97"/>
                <a:gd name="T38" fmla="*/ 132 w 169"/>
                <a:gd name="T39" fmla="*/ 78 h 97"/>
                <a:gd name="T40" fmla="*/ 149 w 169"/>
                <a:gd name="T41" fmla="*/ 69 h 97"/>
                <a:gd name="T42" fmla="*/ 161 w 169"/>
                <a:gd name="T43" fmla="*/ 59 h 97"/>
                <a:gd name="T44" fmla="*/ 169 w 169"/>
                <a:gd name="T45" fmla="*/ 46 h 97"/>
                <a:gd name="T46" fmla="*/ 169 w 169"/>
                <a:gd name="T47" fmla="*/ 32 h 97"/>
                <a:gd name="T48" fmla="*/ 161 w 169"/>
                <a:gd name="T49" fmla="*/ 15 h 97"/>
                <a:gd name="T50" fmla="*/ 154 w 169"/>
                <a:gd name="T51" fmla="*/ 9 h 97"/>
                <a:gd name="T52" fmla="*/ 144 w 169"/>
                <a:gd name="T53" fmla="*/ 4 h 97"/>
                <a:gd name="T54" fmla="*/ 132 w 169"/>
                <a:gd name="T55" fmla="*/ 2 h 97"/>
                <a:gd name="T56" fmla="*/ 119 w 169"/>
                <a:gd name="T57" fmla="*/ 0 h 97"/>
                <a:gd name="T58" fmla="*/ 105 w 169"/>
                <a:gd name="T59" fmla="*/ 2 h 97"/>
                <a:gd name="T60" fmla="*/ 91 w 169"/>
                <a:gd name="T61" fmla="*/ 5 h 97"/>
                <a:gd name="T62" fmla="*/ 77 w 169"/>
                <a:gd name="T63" fmla="*/ 9 h 97"/>
                <a:gd name="T64" fmla="*/ 67 w 169"/>
                <a:gd name="T65" fmla="*/ 15 h 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9" h="97">
                  <a:moveTo>
                    <a:pt x="67" y="15"/>
                  </a:moveTo>
                  <a:lnTo>
                    <a:pt x="53" y="16"/>
                  </a:lnTo>
                  <a:lnTo>
                    <a:pt x="41" y="18"/>
                  </a:lnTo>
                  <a:lnTo>
                    <a:pt x="30" y="20"/>
                  </a:lnTo>
                  <a:lnTo>
                    <a:pt x="21" y="24"/>
                  </a:lnTo>
                  <a:lnTo>
                    <a:pt x="13" y="28"/>
                  </a:lnTo>
                  <a:lnTo>
                    <a:pt x="7" y="33"/>
                  </a:lnTo>
                  <a:lnTo>
                    <a:pt x="3" y="42"/>
                  </a:lnTo>
                  <a:lnTo>
                    <a:pt x="0" y="51"/>
                  </a:lnTo>
                  <a:lnTo>
                    <a:pt x="0" y="62"/>
                  </a:lnTo>
                  <a:lnTo>
                    <a:pt x="1" y="71"/>
                  </a:lnTo>
                  <a:lnTo>
                    <a:pt x="6" y="79"/>
                  </a:lnTo>
                  <a:lnTo>
                    <a:pt x="13" y="87"/>
                  </a:lnTo>
                  <a:lnTo>
                    <a:pt x="24" y="92"/>
                  </a:lnTo>
                  <a:lnTo>
                    <a:pt x="36" y="96"/>
                  </a:lnTo>
                  <a:lnTo>
                    <a:pt x="53" y="97"/>
                  </a:lnTo>
                  <a:lnTo>
                    <a:pt x="71" y="95"/>
                  </a:lnTo>
                  <a:lnTo>
                    <a:pt x="91" y="90"/>
                  </a:lnTo>
                  <a:lnTo>
                    <a:pt x="112" y="84"/>
                  </a:lnTo>
                  <a:lnTo>
                    <a:pt x="132" y="78"/>
                  </a:lnTo>
                  <a:lnTo>
                    <a:pt x="149" y="69"/>
                  </a:lnTo>
                  <a:lnTo>
                    <a:pt x="161" y="59"/>
                  </a:lnTo>
                  <a:lnTo>
                    <a:pt x="169" y="46"/>
                  </a:lnTo>
                  <a:lnTo>
                    <a:pt x="169" y="32"/>
                  </a:lnTo>
                  <a:lnTo>
                    <a:pt x="161" y="15"/>
                  </a:lnTo>
                  <a:lnTo>
                    <a:pt x="154" y="9"/>
                  </a:lnTo>
                  <a:lnTo>
                    <a:pt x="144" y="4"/>
                  </a:lnTo>
                  <a:lnTo>
                    <a:pt x="132" y="2"/>
                  </a:lnTo>
                  <a:lnTo>
                    <a:pt x="119" y="0"/>
                  </a:lnTo>
                  <a:lnTo>
                    <a:pt x="105" y="2"/>
                  </a:lnTo>
                  <a:lnTo>
                    <a:pt x="91" y="5"/>
                  </a:lnTo>
                  <a:lnTo>
                    <a:pt x="77" y="9"/>
                  </a:lnTo>
                  <a:lnTo>
                    <a:pt x="67" y="1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6" name="Karaoke - Ước Mơ - Bài Hát Mẫu - Âm Nhạc Lớp 5">
            <a:hlinkClick r:id="" action="ppaction://media"/>
          </p:cNvPr>
          <p:cNvPicPr>
            <a:picLocks noGrp="1" noChangeAspect="1"/>
          </p:cNvPicPr>
          <p:nvPr>
            <p:ph/>
            <a:videoFile r:link="rId3"/>
            <p:extLst>
              <p:ext uri="{DAA4B4D4-6D71-4841-9C94-3DE7FCFB9230}">
                <p14:media xmlns:p14="http://schemas.microsoft.com/office/powerpoint/2010/main" r:embed="rId2"/>
              </p:ext>
            </p:extLst>
          </p:nvPr>
        </p:nvPicPr>
        <p:blipFill>
          <a:blip r:embed="rId7"/>
          <a:stretch>
            <a:fillRect/>
          </a:stretch>
        </p:blipFill>
        <p:spPr>
          <a:xfrm>
            <a:off x="290195" y="150495"/>
            <a:ext cx="11614785" cy="4715510"/>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additive="base">
                                        <p:cTn id="6" dur="104583"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remove" display="1">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additive="base">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55575" y="6157956"/>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Tree>
    <p:custDataLst>
      <p:tags r:id="rId1"/>
    </p:custData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alpha val="30000"/>
          </a:schemeClr>
        </a:solidFill>
        <a:effectLst/>
      </p:bgPr>
    </p:bg>
    <p:spTree>
      <p:nvGrpSpPr>
        <p:cNvPr id="1" name=""/>
        <p:cNvGrpSpPr/>
        <p:nvPr/>
      </p:nvGrpSpPr>
      <p:grpSpPr>
        <a:xfrm>
          <a:off x="0" y="0"/>
          <a:ext cx="0" cy="0"/>
          <a:chOff x="0" y="0"/>
          <a:chExt cx="0" cy="0"/>
        </a:xfrm>
      </p:grpSpPr>
      <p:pic>
        <p:nvPicPr>
          <p:cNvPr id="23" name="Picture 22"/>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flipH="1">
            <a:off x="2002790" y="5135245"/>
            <a:ext cx="2662555" cy="1530985"/>
          </a:xfrm>
          <a:prstGeom prst="rect">
            <a:avLst/>
          </a:prstGeom>
        </p:spPr>
      </p:pic>
      <p:pic>
        <p:nvPicPr>
          <p:cNvPr id="3" name="Picture 2"/>
          <p:cNvPicPr>
            <a:picLocks noChangeAspect="1"/>
          </p:cNvPicPr>
          <p:nvPr/>
        </p:nvPicPr>
        <p:blipFill>
          <a:blip r:embed="rId5">
            <a:clrChange>
              <a:clrFrom>
                <a:srgbClr val="FFFFFF">
                  <a:alpha val="100000"/>
                </a:srgbClr>
              </a:clrFrom>
              <a:clrTo>
                <a:srgbClr val="FFFFFF">
                  <a:alpha val="100000"/>
                  <a:alpha val="0"/>
                </a:srgbClr>
              </a:clrTo>
            </a:clrChange>
          </a:blip>
          <a:stretch>
            <a:fillRect/>
          </a:stretch>
        </p:blipFill>
        <p:spPr>
          <a:xfrm>
            <a:off x="-2233295" y="809625"/>
            <a:ext cx="7539355" cy="6802120"/>
          </a:xfrm>
          <a:prstGeom prst="rect">
            <a:avLst/>
          </a:prstGeom>
        </p:spPr>
      </p:pic>
      <p:grpSp>
        <p:nvGrpSpPr>
          <p:cNvPr id="12" name="Group 34"/>
          <p:cNvGrpSpPr/>
          <p:nvPr/>
        </p:nvGrpSpPr>
        <p:grpSpPr bwMode="auto">
          <a:xfrm>
            <a:off x="-155575" y="6157956"/>
            <a:ext cx="12489180" cy="723539"/>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16" name="Picture 2" descr="C:\Users\Administrator\Desktop\hinh nen dep pp\CON VAT+CAY, HIH ANH NHO NGHEP TRAH\4d93d3c41d690499dcf3d031be2765e9.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833722" y="141938"/>
            <a:ext cx="1320673" cy="1247924"/>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2"/>
          <p:cNvSpPr/>
          <p:nvPr/>
        </p:nvSpPr>
        <p:spPr>
          <a:xfrm>
            <a:off x="5208145" y="142026"/>
            <a:ext cx="1963423" cy="1446550"/>
          </a:xfrm>
          <a:prstGeom prst="rect">
            <a:avLst/>
          </a:prstGeom>
        </p:spPr>
        <p:txBody>
          <a:bodyPr wrap="none">
            <a:spAutoFit/>
          </a:bodyPr>
          <a:lstStyle/>
          <a:p>
            <a:r>
              <a:rPr lang="de-DE" sz="4400" b="1" dirty="0">
                <a:solidFill>
                  <a:srgbClr val="002060"/>
                </a:solidFill>
              </a:rPr>
              <a:t>Tiết 2</a:t>
            </a:r>
            <a:r>
              <a:rPr lang="vi-VN" sz="4400" b="1" dirty="0">
                <a:solidFill>
                  <a:srgbClr val="002060"/>
                </a:solidFill>
              </a:rPr>
              <a:t>8</a:t>
            </a:r>
            <a:endParaRPr lang="de-DE" sz="4400" b="1" dirty="0">
              <a:solidFill>
                <a:srgbClr val="002060"/>
              </a:solidFill>
            </a:endParaRPr>
          </a:p>
          <a:p>
            <a:r>
              <a:rPr lang="de-DE" sz="4400" b="1" dirty="0">
                <a:solidFill>
                  <a:srgbClr val="002060"/>
                </a:solidFill>
              </a:rPr>
              <a:t> </a:t>
            </a:r>
            <a:endParaRPr lang="en-US" sz="4400" dirty="0">
              <a:solidFill>
                <a:srgbClr val="002060"/>
              </a:solidFill>
            </a:endParaRPr>
          </a:p>
        </p:txBody>
      </p:sp>
      <p:sp>
        <p:nvSpPr>
          <p:cNvPr id="19" name="Rectangle 1"/>
          <p:cNvSpPr/>
          <p:nvPr/>
        </p:nvSpPr>
        <p:spPr>
          <a:xfrm>
            <a:off x="4001135" y="750570"/>
            <a:ext cx="6184900" cy="521970"/>
          </a:xfrm>
          <a:prstGeom prst="rect">
            <a:avLst/>
          </a:prstGeom>
        </p:spPr>
        <p:txBody>
          <a:bodyPr wrap="square">
            <a:spAutoFit/>
          </a:bodyPr>
          <a:lstStyle/>
          <a:p>
            <a:r>
              <a:rPr lang="de-DE" sz="2800" b="1" dirty="0">
                <a:solidFill>
                  <a:srgbClr val="002060"/>
                </a:solidFill>
              </a:rPr>
              <a:t>Học hát bài:  </a:t>
            </a:r>
            <a:r>
              <a:rPr lang="de-DE" sz="2800" b="1" dirty="0">
                <a:solidFill>
                  <a:srgbClr val="FF0000"/>
                </a:solidFill>
              </a:rPr>
              <a:t>Dàn đồng ca mùa hạ.</a:t>
            </a:r>
            <a:endParaRPr lang="en-US" sz="2800" dirty="0">
              <a:solidFill>
                <a:srgbClr val="FF0000"/>
              </a:solidFill>
            </a:endParaRPr>
          </a:p>
        </p:txBody>
      </p:sp>
      <p:sp>
        <p:nvSpPr>
          <p:cNvPr id="20" name="Rectangle 7"/>
          <p:cNvSpPr/>
          <p:nvPr/>
        </p:nvSpPr>
        <p:spPr>
          <a:xfrm>
            <a:off x="5053484" y="1272343"/>
            <a:ext cx="6283423" cy="784830"/>
          </a:xfrm>
          <a:prstGeom prst="rect">
            <a:avLst/>
          </a:prstGeom>
        </p:spPr>
        <p:txBody>
          <a:bodyPr wrap="square">
            <a:spAutoFit/>
          </a:bodyPr>
          <a:lstStyle/>
          <a:p>
            <a:pPr algn="ctr">
              <a:spcBef>
                <a:spcPct val="50000"/>
              </a:spcBef>
            </a:pPr>
            <a:r>
              <a:rPr lang="en-US" b="1" dirty="0">
                <a:solidFill>
                  <a:srgbClr val="C0504D"/>
                </a:solidFill>
                <a:latin typeface="Times New Roman" panose="02020603050405020304" pitchFamily="18" charset="0"/>
              </a:rPr>
              <a:t>              </a:t>
            </a:r>
            <a:r>
              <a:rPr lang="en-US" b="1" dirty="0" err="1">
                <a:solidFill>
                  <a:srgbClr val="002060"/>
                </a:solidFill>
                <a:latin typeface="Times New Roman" panose="02020603050405020304" pitchFamily="18" charset="0"/>
              </a:rPr>
              <a:t>Nhạc</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Lê</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Châu</a:t>
            </a:r>
            <a:endParaRPr lang="en-US" b="1" i="1" dirty="0">
              <a:solidFill>
                <a:srgbClr val="002060"/>
              </a:solidFill>
              <a:latin typeface="Times New Roman" panose="02020603050405020304" pitchFamily="18" charset="0"/>
            </a:endParaRPr>
          </a:p>
          <a:p>
            <a:pPr algn="ctr">
              <a:spcBef>
                <a:spcPct val="50000"/>
              </a:spcBef>
            </a:pPr>
            <a:r>
              <a:rPr lang="en-US" b="1" i="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Lời</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phỏng</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thơ</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Nguyễn</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Nguyên</a:t>
            </a:r>
            <a:endParaRPr lang="en-US" b="1" i="1" dirty="0">
              <a:solidFill>
                <a:srgbClr val="002060"/>
              </a:solidFill>
              <a:latin typeface="Times New Roman" panose="02020603050405020304" pitchFamily="18" charset="0"/>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childTnLst>
                          </p:cTn>
                        </p:par>
                      </p:childTnLst>
                    </p:cTn>
                  </p:par>
                  <p:par>
                    <p:cTn id="15" fill="hold">
                      <p:stCondLst>
                        <p:cond delay="indefinite"/>
                      </p:stCondLst>
                      <p:childTnLst>
                        <p:par>
                          <p:cTn id="16" fill="hold">
                            <p:stCondLst>
                              <p:cond delay="0"/>
                            </p:stCondLst>
                            <p:childTnLst>
                              <p:par>
                                <p:cTn id="17" presetID="5" presetClass="entr" presetSubtype="1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checkerboard(across)">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8" grpId="1"/>
      <p:bldP spid="19" grpId="0"/>
      <p:bldP spid="19" grpId="1"/>
      <p:bldP spid="20" grpId="0"/>
      <p:bldP spid="2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2">
            <a:lumMod val="20000"/>
            <a:lumOff val="80000"/>
            <a:alpha val="54000"/>
          </a:schemeClr>
        </a:solidFill>
        <a:effectLst/>
      </p:bgPr>
    </p:bg>
    <p:spTree>
      <p:nvGrpSpPr>
        <p:cNvPr id="1" name=""/>
        <p:cNvGrpSpPr/>
        <p:nvPr/>
      </p:nvGrpSpPr>
      <p:grpSpPr>
        <a:xfrm>
          <a:off x="0" y="0"/>
          <a:ext cx="0" cy="0"/>
          <a:chOff x="0" y="0"/>
          <a:chExt cx="0" cy="0"/>
        </a:xfrm>
      </p:grpSpPr>
      <p:pic>
        <p:nvPicPr>
          <p:cNvPr id="4" name="Picture 4"/>
          <p:cNvPicPr>
            <a:picLocks noGrp="1" noChangeAspect="1"/>
          </p:cNvPicPr>
          <p:nvPr>
            <p:ph idx="1"/>
          </p:nvPr>
        </p:nvPicPr>
        <p:blipFill>
          <a:blip r:embed="rId4"/>
          <a:srcRect/>
          <a:stretch>
            <a:fillRect/>
          </a:stretch>
        </p:blipFill>
        <p:spPr>
          <a:xfrm rot="-10800000">
            <a:off x="0" y="5325110"/>
            <a:ext cx="12192000" cy="1532890"/>
          </a:xfrm>
          <a:prstGeom prst="rect">
            <a:avLst/>
          </a:prstGeom>
        </p:spPr>
      </p:pic>
      <p:sp>
        <p:nvSpPr>
          <p:cNvPr id="18" name="Rectangle 2"/>
          <p:cNvSpPr/>
          <p:nvPr/>
        </p:nvSpPr>
        <p:spPr>
          <a:xfrm>
            <a:off x="6798820" y="285536"/>
            <a:ext cx="4596765" cy="768350"/>
          </a:xfrm>
          <a:prstGeom prst="rect">
            <a:avLst/>
          </a:prstGeom>
        </p:spPr>
        <p:txBody>
          <a:bodyPr wrap="none">
            <a:spAutoFit/>
          </a:bodyPr>
          <a:lstStyle/>
          <a:p>
            <a:r>
              <a:rPr lang="en-US" altLang="de-DE" sz="3200" b="1">
                <a:solidFill>
                  <a:srgbClr val="00206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TÁC GIẢ - TÁC PHẨM</a:t>
            </a:r>
            <a:r>
              <a:rPr lang="de-DE" sz="4400" b="1">
                <a:solidFill>
                  <a:srgbClr val="002060"/>
                </a:solidFill>
              </a:rPr>
              <a:t> </a:t>
            </a:r>
            <a:endParaRPr lang="en-US" sz="4400" dirty="0">
              <a:solidFill>
                <a:srgbClr val="002060"/>
              </a:solidFill>
            </a:endParaRPr>
          </a:p>
        </p:txBody>
      </p:sp>
      <p:pic>
        <p:nvPicPr>
          <p:cNvPr id="1026" name="Picture 2" descr="Tác giả tác phẩm: Nhạc sĩ Lê Minh Châu và Dàn đồng ca mùa hạ - YouTub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0"/>
            <a:ext cx="3744595" cy="314833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4210685" y="1166495"/>
            <a:ext cx="7418070" cy="1014730"/>
          </a:xfrm>
          <a:prstGeom prst="rect">
            <a:avLst/>
          </a:prstGeom>
        </p:spPr>
        <p:txBody>
          <a:bodyPr wrap="square">
            <a:spAutoFit/>
          </a:bodyPr>
          <a:lstStyle/>
          <a:p>
            <a:pPr>
              <a:lnSpc>
                <a:spcPct val="100000"/>
              </a:lnSpc>
              <a:spcBef>
                <a:spcPct val="50000"/>
              </a:spcBef>
            </a:pPr>
            <a:r>
              <a:rPr lang="en-US" sz="2400" dirty="0" err="1">
                <a:solidFill>
                  <a:srgbClr val="FF0000"/>
                </a:solidFill>
                <a:latin typeface="Times New Roman" panose="02020603050405020304" pitchFamily="18" charset="0"/>
              </a:rPr>
              <a:t>Nhạc sĩ Lê Minh Châu</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sinh</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ngày</a:t>
            </a:r>
            <a:r>
              <a:rPr lang="en-US" sz="2400" dirty="0">
                <a:solidFill>
                  <a:srgbClr val="FF0000"/>
                </a:solidFill>
                <a:latin typeface="Times New Roman" panose="02020603050405020304" pitchFamily="18" charset="0"/>
              </a:rPr>
              <a:t> 20-8-1944.</a:t>
            </a:r>
          </a:p>
          <a:p>
            <a:pPr>
              <a:lnSpc>
                <a:spcPct val="100000"/>
              </a:lnSpc>
              <a:spcBef>
                <a:spcPct val="50000"/>
              </a:spcBef>
            </a:pPr>
            <a:endParaRPr lang="en-US" sz="2400" dirty="0">
              <a:solidFill>
                <a:srgbClr val="FF0000"/>
              </a:solidFill>
              <a:latin typeface="Times New Roman" panose="02020603050405020304" pitchFamily="18" charset="0"/>
            </a:endParaRPr>
          </a:p>
        </p:txBody>
      </p:sp>
      <p:sp>
        <p:nvSpPr>
          <p:cNvPr id="7" name="Rectangle 5"/>
          <p:cNvSpPr/>
          <p:nvPr/>
        </p:nvSpPr>
        <p:spPr>
          <a:xfrm>
            <a:off x="4210685" y="1714500"/>
            <a:ext cx="7418070" cy="1014730"/>
          </a:xfrm>
          <a:prstGeom prst="rect">
            <a:avLst/>
          </a:prstGeom>
        </p:spPr>
        <p:txBody>
          <a:bodyPr wrap="square">
            <a:spAutoFit/>
          </a:bodyPr>
          <a:lstStyle/>
          <a:p>
            <a:pPr>
              <a:lnSpc>
                <a:spcPct val="100000"/>
              </a:lnSpc>
              <a:spcBef>
                <a:spcPct val="50000"/>
              </a:spcBef>
            </a:pPr>
            <a:r>
              <a:rPr lang="en-US" sz="2400" dirty="0">
                <a:solidFill>
                  <a:srgbClr val="FF0000"/>
                </a:solidFill>
                <a:latin typeface="Times New Roman" panose="02020603050405020304" pitchFamily="18" charset="0"/>
              </a:rPr>
              <a:t>Q</a:t>
            </a:r>
            <a:r>
              <a:rPr lang="en-US" sz="2400" dirty="0" err="1">
                <a:solidFill>
                  <a:srgbClr val="FF0000"/>
                </a:solidFill>
                <a:latin typeface="Times New Roman" panose="02020603050405020304" pitchFamily="18" charset="0"/>
              </a:rPr>
              <a:t>uê</a:t>
            </a:r>
            <a:r>
              <a:rPr lang="en-US" sz="2400" dirty="0">
                <a:solidFill>
                  <a:srgbClr val="FF0000"/>
                </a:solidFill>
                <a:latin typeface="Times New Roman" panose="02020603050405020304" pitchFamily="18" charset="0"/>
              </a:rPr>
              <a:t> ở </a:t>
            </a:r>
            <a:r>
              <a:rPr lang="en-US" sz="2400" dirty="0" err="1">
                <a:solidFill>
                  <a:srgbClr val="FF0000"/>
                </a:solidFill>
                <a:latin typeface="Times New Roman" panose="02020603050405020304" pitchFamily="18" charset="0"/>
              </a:rPr>
              <a:t>thị</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xã</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Hà</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Đông</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tỉnh</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Hà</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Tây</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cũ</a:t>
            </a:r>
            <a:r>
              <a:rPr lang="en-US" sz="2400" dirty="0">
                <a:solidFill>
                  <a:srgbClr val="FF0000"/>
                </a:solidFill>
                <a:latin typeface="Times New Roman" panose="02020603050405020304" pitchFamily="18" charset="0"/>
              </a:rPr>
              <a:t> </a:t>
            </a:r>
          </a:p>
          <a:p>
            <a:pPr>
              <a:lnSpc>
                <a:spcPct val="100000"/>
              </a:lnSpc>
              <a:spcBef>
                <a:spcPct val="50000"/>
              </a:spcBef>
            </a:pPr>
            <a:endParaRPr lang="en-US" sz="2400" dirty="0">
              <a:solidFill>
                <a:srgbClr val="FF0000"/>
              </a:solidFill>
              <a:latin typeface="Times New Roman" panose="02020603050405020304" pitchFamily="18" charset="0"/>
            </a:endParaRPr>
          </a:p>
        </p:txBody>
      </p:sp>
      <p:sp>
        <p:nvSpPr>
          <p:cNvPr id="8" name="Rectangle 5"/>
          <p:cNvSpPr/>
          <p:nvPr/>
        </p:nvSpPr>
        <p:spPr>
          <a:xfrm>
            <a:off x="4297045" y="2240915"/>
            <a:ext cx="7418070" cy="460375"/>
          </a:xfrm>
          <a:prstGeom prst="rect">
            <a:avLst/>
          </a:prstGeom>
        </p:spPr>
        <p:txBody>
          <a:bodyPr wrap="square">
            <a:spAutoFit/>
          </a:bodyPr>
          <a:lstStyle/>
          <a:p>
            <a:pPr>
              <a:lnSpc>
                <a:spcPct val="100000"/>
              </a:lnSpc>
              <a:spcBef>
                <a:spcPct val="50000"/>
              </a:spcBef>
            </a:pPr>
            <a:r>
              <a:rPr lang="en-US" sz="2400" dirty="0">
                <a:solidFill>
                  <a:srgbClr val="FF0000"/>
                </a:solidFill>
                <a:latin typeface="Times New Roman" panose="02020603050405020304" pitchFamily="18" charset="0"/>
              </a:rPr>
              <a:t>( nay </a:t>
            </a:r>
            <a:r>
              <a:rPr lang="en-US" sz="2400" dirty="0" err="1">
                <a:solidFill>
                  <a:srgbClr val="FF0000"/>
                </a:solidFill>
                <a:latin typeface="Times New Roman" panose="02020603050405020304" pitchFamily="18" charset="0"/>
              </a:rPr>
              <a:t>thuộc</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Thành</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Phố</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Hà</a:t>
            </a:r>
            <a:r>
              <a:rPr lang="en-US" sz="2400" dirty="0">
                <a:solidFill>
                  <a:srgbClr val="FF0000"/>
                </a:solidFill>
                <a:latin typeface="Times New Roman" panose="02020603050405020304" pitchFamily="18" charset="0"/>
              </a:rPr>
              <a:t> </a:t>
            </a:r>
            <a:r>
              <a:rPr lang="en-US" sz="2400" dirty="0" err="1">
                <a:solidFill>
                  <a:srgbClr val="FF0000"/>
                </a:solidFill>
                <a:latin typeface="Times New Roman" panose="02020603050405020304" pitchFamily="18" charset="0"/>
              </a:rPr>
              <a:t>Nội</a:t>
            </a:r>
            <a:r>
              <a:rPr lang="en-US" sz="2400" dirty="0">
                <a:solidFill>
                  <a:srgbClr val="FF0000"/>
                </a:solidFill>
                <a:latin typeface="Times New Roman" panose="02020603050405020304" pitchFamily="18" charset="0"/>
              </a:rPr>
              <a:t>)</a:t>
            </a:r>
          </a:p>
        </p:txBody>
      </p:sp>
      <p:sp>
        <p:nvSpPr>
          <p:cNvPr id="10" name="Rectangle 5"/>
          <p:cNvSpPr/>
          <p:nvPr/>
        </p:nvSpPr>
        <p:spPr>
          <a:xfrm>
            <a:off x="4201160" y="2818765"/>
            <a:ext cx="7418070" cy="1198880"/>
          </a:xfrm>
          <a:prstGeom prst="rect">
            <a:avLst/>
          </a:prstGeom>
        </p:spPr>
        <p:txBody>
          <a:bodyPr wrap="square">
            <a:spAutoFit/>
          </a:bodyPr>
          <a:lstStyle/>
          <a:p>
            <a:pPr>
              <a:lnSpc>
                <a:spcPct val="100000"/>
              </a:lnSpc>
              <a:spcBef>
                <a:spcPct val="50000"/>
              </a:spcBef>
            </a:pPr>
            <a:r>
              <a:rPr lang="en-US" sz="2400" dirty="0">
                <a:solidFill>
                  <a:srgbClr val="0070C0"/>
                </a:solidFill>
                <a:latin typeface="Times New Roman" panose="02020603050405020304" pitchFamily="18" charset="0"/>
              </a:rPr>
              <a:t>Bài hát “Dàn đồng ca mùa hạ” với giai điệu vui tươi, trong sáng...Những tiếng ve râm ran, bè trầm, bè cao chào đón một mùa hè thật vui và bổ ích.... </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5" presetClass="entr" presetSubtype="10" fill="hold" nodeType="clickEffect">
                                  <p:stCondLst>
                                    <p:cond delay="0"/>
                                  </p:stCondLst>
                                  <p:childTnLst>
                                    <p:set>
                                      <p:cBhvr>
                                        <p:cTn id="13" dur="1" fill="hold">
                                          <p:stCondLst>
                                            <p:cond delay="0"/>
                                          </p:stCondLst>
                                        </p:cTn>
                                        <p:tgtEl>
                                          <p:spTgt spid="1026"/>
                                        </p:tgtEl>
                                        <p:attrNameLst>
                                          <p:attrName>style.visibility</p:attrName>
                                        </p:attrNameLst>
                                      </p:cBhvr>
                                      <p:to>
                                        <p:strVal val="visible"/>
                                      </p:to>
                                    </p:set>
                                    <p:animEffect transition="in" filter="checkerboard(across)">
                                      <p:cBhvr>
                                        <p:cTn id="14" dur="500"/>
                                        <p:tgtEl>
                                          <p:spTgt spid="1026"/>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barn(inVertical)">
                                      <p:cBhvr>
                                        <p:cTn id="25" dur="500"/>
                                        <p:tgtEl>
                                          <p:spTgt spid="8"/>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inVertical)">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8" grpId="1"/>
      <p:bldP spid="6" grpId="0"/>
      <p:bldP spid="6" grpId="1"/>
      <p:bldP spid="7" grpId="0"/>
      <p:bldP spid="7" grpId="1"/>
      <p:bldP spid="8" grpId="0"/>
      <p:bldP spid="8" grpId="1"/>
      <p:bldP spid="10" grpId="0"/>
      <p:bldP spid="10"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GB" altLang="en-US"/>
          </a:p>
        </p:txBody>
      </p:sp>
      <p:pic>
        <p:nvPicPr>
          <p:cNvPr id="4" name="Content Placeholder 3"/>
          <p:cNvPicPr>
            <a:picLocks noGrp="1" noChangeAspect="1"/>
          </p:cNvPicPr>
          <p:nvPr>
            <p:ph idx="1"/>
          </p:nvPr>
        </p:nvPicPr>
        <p:blipFill>
          <a:blip r:embed="rId4"/>
          <a:stretch>
            <a:fillRect/>
          </a:stretch>
        </p:blipFill>
        <p:spPr>
          <a:xfrm rot="5400000">
            <a:off x="2666365" y="-2666365"/>
            <a:ext cx="6858635" cy="12192000"/>
          </a:xfrm>
          <a:prstGeom prst="rect">
            <a:avLst/>
          </a:prstGeom>
        </p:spPr>
      </p:pic>
      <p:sp>
        <p:nvSpPr>
          <p:cNvPr id="3" name="Rectangle 3"/>
          <p:cNvSpPr/>
          <p:nvPr/>
        </p:nvSpPr>
        <p:spPr>
          <a:xfrm>
            <a:off x="1948180" y="1417955"/>
            <a:ext cx="8594725" cy="1476375"/>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b="1" dirty="0">
                <a:solidFill>
                  <a:srgbClr val="002060"/>
                </a:solidFill>
                <a:latin typeface="Times New Roman" panose="02020603050405020304" pitchFamily="18" charset="0"/>
              </a:rPr>
              <a:t>CÂU 1</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Chẳng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nhìn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thấy</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đâu</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chỉ</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râm</a:t>
            </a:r>
            <a:r>
              <a:rPr lang="en-US" b="1" dirty="0">
                <a:solidFill>
                  <a:srgbClr val="FF0000"/>
                </a:solidFill>
                <a:latin typeface="Times New Roman" panose="02020603050405020304" pitchFamily="18" charset="0"/>
              </a:rPr>
              <a:t> ran </a:t>
            </a:r>
            <a:r>
              <a:rPr lang="en-US" b="1" dirty="0" err="1">
                <a:solidFill>
                  <a:srgbClr val="FF0000"/>
                </a:solidFill>
                <a:latin typeface="Times New Roman" panose="02020603050405020304" pitchFamily="18" charset="0"/>
              </a:rPr>
              <a:t>tiếng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hát. </a:t>
            </a:r>
          </a:p>
          <a:p>
            <a:pPr eaLnBrk="0" hangingPunct="0">
              <a:spcBef>
                <a:spcPct val="50000"/>
              </a:spcBef>
            </a:pPr>
            <a:r>
              <a:rPr lang="en-US" b="1" dirty="0" err="1">
                <a:solidFill>
                  <a:srgbClr val="FF0000"/>
                </a:solidFill>
                <a:latin typeface="Times New Roman" panose="02020603050405020304" pitchFamily="18" charset="0"/>
              </a:rPr>
              <a:t>Bè</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trầm</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hòa</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bè</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cao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trong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màn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xanh</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lá</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dày</a:t>
            </a:r>
            <a:r>
              <a:rPr lang="en-US" b="1" dirty="0">
                <a:solidFill>
                  <a:srgbClr val="FF0000"/>
                </a:solidFill>
                <a:latin typeface="Times New Roman" panose="02020603050405020304" pitchFamily="18" charset="0"/>
              </a:rPr>
              <a:t>. </a:t>
            </a:r>
          </a:p>
          <a:p>
            <a:pPr eaLnBrk="0" hangingPunct="0">
              <a:spcBef>
                <a:spcPct val="50000"/>
              </a:spcBef>
            </a:pPr>
            <a:r>
              <a:rPr lang="en-US" b="1" dirty="0">
                <a:solidFill>
                  <a:srgbClr val="002060"/>
                </a:solidFill>
                <a:latin typeface="Times New Roman" panose="02020603050405020304" pitchFamily="18" charset="0"/>
              </a:rPr>
              <a:t>CÂU 2:</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Tiếng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ngân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trong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đung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đưa</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rặng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ngà</a:t>
            </a:r>
            <a:r>
              <a:rPr lang="en-US" b="1" dirty="0">
                <a:solidFill>
                  <a:srgbClr val="FF0000"/>
                </a:solidFill>
                <a:latin typeface="Times New Roman" panose="02020603050405020304" pitchFamily="18" charset="0"/>
              </a:rPr>
              <a:t>, l</a:t>
            </a:r>
            <a:r>
              <a:rPr lang="en-US" b="1" dirty="0" err="1">
                <a:solidFill>
                  <a:srgbClr val="FF0000"/>
                </a:solidFill>
                <a:latin typeface="Times New Roman" panose="02020603050405020304" pitchFamily="18" charset="0"/>
              </a:rPr>
              <a:t>ời</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dịu</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dàng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thương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yêu</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mang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bao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niềm</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tha</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thiết</a:t>
            </a:r>
            <a:r>
              <a:rPr lang="en-US" b="1" dirty="0">
                <a:solidFill>
                  <a:srgbClr val="FF0000"/>
                </a:solidFill>
                <a:latin typeface="Times New Roman" panose="02020603050405020304" pitchFamily="18" charset="0"/>
              </a:rPr>
              <a:t>. </a:t>
            </a:r>
          </a:p>
        </p:txBody>
      </p:sp>
      <p:sp>
        <p:nvSpPr>
          <p:cNvPr id="5" name="Rectangle 4"/>
          <p:cNvSpPr/>
          <p:nvPr/>
        </p:nvSpPr>
        <p:spPr>
          <a:xfrm>
            <a:off x="2068195" y="3018790"/>
            <a:ext cx="8355330" cy="2445385"/>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b="1" dirty="0">
                <a:solidFill>
                  <a:srgbClr val="002060"/>
                </a:solidFill>
                <a:latin typeface="Times New Roman" panose="02020603050405020304" pitchFamily="18" charset="0"/>
              </a:rPr>
              <a:t>CÂU 3: </a:t>
            </a:r>
            <a:r>
              <a:rPr lang="en-US" b="1" dirty="0" err="1">
                <a:solidFill>
                  <a:srgbClr val="FF0000"/>
                </a:solidFill>
                <a:latin typeface="Times New Roman" panose="02020603050405020304" pitchFamily="18" charset="0"/>
              </a:rPr>
              <a:t>Lời</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ngân</a:t>
            </a:r>
            <a:r>
              <a:rPr lang="en-US" b="1" dirty="0">
                <a:solidFill>
                  <a:srgbClr val="FF0000"/>
                </a:solidFill>
                <a:latin typeface="Times New Roman" panose="02020603050405020304" pitchFamily="18" charset="0"/>
              </a:rPr>
              <a:t> da </a:t>
            </a:r>
            <a:r>
              <a:rPr lang="en-US" b="1" dirty="0" err="1">
                <a:solidFill>
                  <a:srgbClr val="FF0000"/>
                </a:solidFill>
                <a:latin typeface="Times New Roman" panose="02020603050405020304" pitchFamily="18" charset="0"/>
              </a:rPr>
              <a:t>diết</a:t>
            </a:r>
            <a:r>
              <a:rPr lang="en-US" b="1" dirty="0">
                <a:solidFill>
                  <a:srgbClr val="FF0000"/>
                </a:solidFill>
                <a:latin typeface="Times New Roman" panose="02020603050405020304" pitchFamily="18" charset="0"/>
              </a:rPr>
              <a:t> se </a:t>
            </a:r>
            <a:r>
              <a:rPr lang="en-US" b="1" dirty="0" err="1">
                <a:solidFill>
                  <a:srgbClr val="FF0000"/>
                </a:solidFill>
                <a:latin typeface="Times New Roman" panose="02020603050405020304" pitchFamily="18" charset="0"/>
              </a:rPr>
              <a:t>sợi</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chỉ</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âm</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thanh.</a:t>
            </a:r>
            <a:endParaRPr lang="en-US" b="1" dirty="0">
              <a:solidFill>
                <a:srgbClr val="FF0000"/>
              </a:solidFill>
              <a:latin typeface="Times New Roman" panose="02020603050405020304" pitchFamily="18" charset="0"/>
            </a:endParaRPr>
          </a:p>
          <a:p>
            <a:pPr eaLnBrk="0" hangingPunct="0">
              <a:spcBef>
                <a:spcPct val="50000"/>
              </a:spcBef>
            </a:pPr>
            <a:r>
              <a:rPr lang="en-US" b="1" dirty="0">
                <a:solidFill>
                  <a:srgbClr val="002060"/>
                </a:solidFill>
                <a:latin typeface="Times New Roman" panose="02020603050405020304" pitchFamily="18" charset="0"/>
              </a:rPr>
              <a:t>CÂU 4</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Khâu</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những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đường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rạo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rực</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vào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nền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mây</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biếc</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xanh</a:t>
            </a:r>
            <a:r>
              <a:rPr lang="en-US" b="1" dirty="0">
                <a:solidFill>
                  <a:srgbClr val="FF0000"/>
                </a:solidFill>
                <a:latin typeface="Times New Roman" panose="02020603050405020304" pitchFamily="18" charset="0"/>
              </a:rPr>
              <a:t>.</a:t>
            </a:r>
          </a:p>
          <a:p>
            <a:pPr eaLnBrk="0" hangingPunct="0">
              <a:spcBef>
                <a:spcPct val="50000"/>
              </a:spcBef>
            </a:pPr>
            <a:r>
              <a:rPr lang="en-US" b="1" dirty="0">
                <a:solidFill>
                  <a:srgbClr val="002060"/>
                </a:solidFill>
                <a:latin typeface="Times New Roman" panose="02020603050405020304" pitchFamily="18" charset="0"/>
              </a:rPr>
              <a:t>CÂU 5</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Dàn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đồng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ca</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mùa</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hạ</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ngân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trong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lá</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suốt</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ngày</a:t>
            </a:r>
            <a:r>
              <a:rPr lang="en-US" b="1" dirty="0">
                <a:solidFill>
                  <a:srgbClr val="FF0000"/>
                </a:solidFill>
                <a:latin typeface="Times New Roman" panose="02020603050405020304" pitchFamily="18" charset="0"/>
              </a:rPr>
              <a:t>, m</a:t>
            </a:r>
            <a:r>
              <a:rPr lang="en-US" b="1" dirty="0" err="1">
                <a:solidFill>
                  <a:srgbClr val="FF0000"/>
                </a:solidFill>
                <a:latin typeface="Times New Roman" panose="02020603050405020304" pitchFamily="18" charset="0"/>
              </a:rPr>
              <a:t>ặt</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đất</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tràn</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tiếng</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nhạc </a:t>
            </a:r>
          </a:p>
          <a:p>
            <a:pPr eaLnBrk="0" hangingPunct="0">
              <a:spcBef>
                <a:spcPct val="50000"/>
              </a:spcBef>
            </a:pPr>
            <a:r>
              <a:rPr lang="en-US" b="1" dirty="0" err="1">
                <a:solidFill>
                  <a:srgbClr val="FF0000"/>
                </a:solidFill>
                <a:latin typeface="Times New Roman" panose="02020603050405020304" pitchFamily="18" charset="0"/>
              </a:rPr>
              <a:t>dậy</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nghe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nào</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mầm</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cây</a:t>
            </a:r>
            <a:r>
              <a:rPr lang="en-US" b="1" dirty="0">
                <a:solidFill>
                  <a:srgbClr val="FF0000"/>
                </a:solidFill>
                <a:latin typeface="Times New Roman" panose="02020603050405020304" pitchFamily="18" charset="0"/>
              </a:rPr>
              <a:t>.</a:t>
            </a:r>
          </a:p>
          <a:p>
            <a:pPr eaLnBrk="0" hangingPunct="0">
              <a:spcBef>
                <a:spcPct val="50000"/>
              </a:spcBef>
            </a:pPr>
            <a:r>
              <a:rPr lang="en-US" b="1" dirty="0">
                <a:solidFill>
                  <a:srgbClr val="002060"/>
                </a:solidFill>
                <a:latin typeface="Times New Roman" panose="02020603050405020304" pitchFamily="18" charset="0"/>
              </a:rPr>
              <a:t>CÂU 6</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rPr>
              <a:t>ve</a:t>
            </a:r>
            <a:r>
              <a:rPr lang="en-US" b="1" dirty="0">
                <a:solidFill>
                  <a:srgbClr val="FF0000"/>
                </a:solidFill>
                <a:latin typeface="Times New Roman" panose="02020603050405020304" pitchFamily="18" charset="0"/>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r>
              <a:rPr lang="en-US" b="1" dirty="0" err="1">
                <a:solidFill>
                  <a:srgbClr val="FF0000"/>
                </a:solidFill>
                <a:latin typeface="Times New Roman" panose="02020603050405020304" pitchFamily="18" charset="0"/>
                <a:sym typeface="+mn-ea"/>
              </a:rPr>
              <a:t>ve</a:t>
            </a:r>
            <a:r>
              <a:rPr lang="en-US" b="1" dirty="0">
                <a:solidFill>
                  <a:srgbClr val="FF0000"/>
                </a:solidFill>
                <a:latin typeface="Times New Roman" panose="02020603050405020304" pitchFamily="18" charset="0"/>
                <a:sym typeface="+mn-ea"/>
              </a:rPr>
              <a:t>. </a:t>
            </a:r>
            <a:endParaRPr lang="en-US" b="1" dirty="0">
              <a:solidFill>
                <a:srgbClr val="FF0000"/>
              </a:solidFill>
              <a:latin typeface="Times New Roman" panose="02020603050405020304" pitchFamily="18" charset="0"/>
            </a:endParaRPr>
          </a:p>
          <a:p>
            <a:pPr eaLnBrk="0" hangingPunct="0">
              <a:spcBef>
                <a:spcPct val="50000"/>
              </a:spcBef>
            </a:pPr>
            <a:endParaRPr lang="en-US" b="1" dirty="0">
              <a:solidFill>
                <a:srgbClr val="FF0000"/>
              </a:solidFill>
              <a:latin typeface="Times New Roman" panose="02020603050405020304" pitchFamily="18" charset="0"/>
            </a:endParaRPr>
          </a:p>
        </p:txBody>
      </p:sp>
      <p:sp>
        <p:nvSpPr>
          <p:cNvPr id="18" name="Rectangle 2"/>
          <p:cNvSpPr/>
          <p:nvPr/>
        </p:nvSpPr>
        <p:spPr>
          <a:xfrm>
            <a:off x="4019425" y="421"/>
            <a:ext cx="3670935" cy="768350"/>
          </a:xfrm>
          <a:prstGeom prst="rect">
            <a:avLst/>
          </a:prstGeom>
        </p:spPr>
        <p:txBody>
          <a:bodyPr wrap="none">
            <a:spAutoFit/>
          </a:bodyPr>
          <a:lstStyle/>
          <a:p>
            <a:r>
              <a:rPr lang="en-US" altLang="de-DE" sz="4400" b="1" dirty="0">
                <a:solidFill>
                  <a:srgbClr val="FFFF00"/>
                </a:solidFill>
              </a:rPr>
              <a:t>ĐỌC LỜI CA</a:t>
            </a:r>
            <a:r>
              <a:rPr lang="de-DE" sz="4400" b="1" dirty="0">
                <a:solidFill>
                  <a:srgbClr val="FFFF00"/>
                </a:solidFill>
              </a:rPr>
              <a:t> </a:t>
            </a:r>
          </a:p>
        </p:txBody>
      </p:sp>
      <p:sp>
        <p:nvSpPr>
          <p:cNvPr id="19" name="Rectangle 1"/>
          <p:cNvSpPr/>
          <p:nvPr/>
        </p:nvSpPr>
        <p:spPr>
          <a:xfrm>
            <a:off x="4019550" y="701675"/>
            <a:ext cx="6184900" cy="521970"/>
          </a:xfrm>
          <a:prstGeom prst="rect">
            <a:avLst/>
          </a:prstGeom>
        </p:spPr>
        <p:txBody>
          <a:bodyPr wrap="square">
            <a:spAutoFit/>
          </a:bodyPr>
          <a:lstStyle/>
          <a:p>
            <a:r>
              <a:rPr lang="de-DE" sz="2800" b="1" dirty="0">
                <a:solidFill>
                  <a:srgbClr val="7030A0"/>
                </a:solidFill>
              </a:rPr>
              <a:t>Dàn đồng ca mùa hạ</a:t>
            </a: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5" grpId="0" animBg="1"/>
      <p:bldP spid="5" grpId="1" animBg="1"/>
      <p:bldP spid="18" grpId="0"/>
      <p:bldP spid="18" grpId="1"/>
      <p:bldP spid="19" grpId="0"/>
      <p:bldP spid="19"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p:cNvPicPr>
            <a:picLocks noGrp="1" noChangeAspect="1"/>
          </p:cNvPicPr>
          <p:nvPr>
            <p:ph idx="1"/>
          </p:nvPr>
        </p:nvPicPr>
        <p:blipFill>
          <a:blip r:embed="rId6">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12" name="Group 34"/>
          <p:cNvGrpSpPr/>
          <p:nvPr/>
        </p:nvGrpSpPr>
        <p:grpSpPr bwMode="auto">
          <a:xfrm>
            <a:off x="-155575" y="5798546"/>
            <a:ext cx="12489180" cy="723539"/>
            <a:chOff x="0" y="4105"/>
            <a:chExt cx="5511" cy="215"/>
          </a:xfrm>
        </p:grpSpPr>
        <p:sp>
          <p:nvSpPr>
            <p:cNvPr id="10266"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10267" name="Group 38"/>
            <p:cNvGrpSpPr/>
            <p:nvPr/>
          </p:nvGrpSpPr>
          <p:grpSpPr bwMode="auto">
            <a:xfrm>
              <a:off x="0" y="4105"/>
              <a:ext cx="1479" cy="215"/>
              <a:chOff x="3452" y="4125"/>
              <a:chExt cx="1479" cy="215"/>
            </a:xfrm>
          </p:grpSpPr>
          <p:sp>
            <p:nvSpPr>
              <p:cNvPr id="10370"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1"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2"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3"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4"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5"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6"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7"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8"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79"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0"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1"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2"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3"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4"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5"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6"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7"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8"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89"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0"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1"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2"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3"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4"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5"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6"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7"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8"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99"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0"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1"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02"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8" name="Group 72"/>
            <p:cNvGrpSpPr/>
            <p:nvPr/>
          </p:nvGrpSpPr>
          <p:grpSpPr bwMode="auto">
            <a:xfrm>
              <a:off x="1344" y="4105"/>
              <a:ext cx="1479" cy="215"/>
              <a:chOff x="3452" y="4125"/>
              <a:chExt cx="1479" cy="215"/>
            </a:xfrm>
          </p:grpSpPr>
          <p:sp>
            <p:nvSpPr>
              <p:cNvPr id="10337"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8"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9"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0"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1"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2"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3"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4"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5"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6"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7"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8"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49"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0"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1"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2"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3"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4"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5"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6"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7"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8"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59"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0"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1"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2"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3"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4"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5"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6"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7"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8"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69"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69" name="Group 106"/>
            <p:cNvGrpSpPr/>
            <p:nvPr/>
          </p:nvGrpSpPr>
          <p:grpSpPr bwMode="auto">
            <a:xfrm>
              <a:off x="2688" y="4105"/>
              <a:ext cx="1479" cy="215"/>
              <a:chOff x="3452" y="4125"/>
              <a:chExt cx="1479" cy="215"/>
            </a:xfrm>
          </p:grpSpPr>
          <p:sp>
            <p:nvSpPr>
              <p:cNvPr id="10304"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5"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6"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7"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8"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9"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0"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1"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2"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3"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4"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5"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6"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7"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8"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19"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0"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1"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2"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3"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4"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5"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6"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7"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8"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29"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0"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1"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2"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3"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4"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5"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36"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270" name="Group 140"/>
            <p:cNvGrpSpPr/>
            <p:nvPr/>
          </p:nvGrpSpPr>
          <p:grpSpPr bwMode="auto">
            <a:xfrm>
              <a:off x="4032" y="4105"/>
              <a:ext cx="1479" cy="215"/>
              <a:chOff x="3452" y="4125"/>
              <a:chExt cx="1479" cy="215"/>
            </a:xfrm>
          </p:grpSpPr>
          <p:sp>
            <p:nvSpPr>
              <p:cNvPr id="10271"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2"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3"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4"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5"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6"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7"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8"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79"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0"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1"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2"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3"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4"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5"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6"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7"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8"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89"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0"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1"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2"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3"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4"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5"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6"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7"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8"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99"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0"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1"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2"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03"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11" name="Picture 2" descr="DDCMH"/>
          <p:cNvPicPr>
            <a:picLocks noChangeAspect="1" noChangeArrowheads="1"/>
          </p:cNvPicPr>
          <p:nvPr/>
        </p:nvPicPr>
        <p:blipFill>
          <a:blip r:embed="rId7" cstate="print">
            <a:clrChange>
              <a:clrFrom>
                <a:srgbClr val="FFFFFF">
                  <a:alpha val="100000"/>
                </a:srgbClr>
              </a:clrFrom>
              <a:clrTo>
                <a:srgbClr val="FFFFFF">
                  <a:alpha val="100000"/>
                  <a:alpha val="0"/>
                </a:srgbClr>
              </a:clrTo>
            </a:clrChange>
            <a:extLst>
              <a:ext uri="{28A0092B-C50C-407E-A947-70E740481C1C}">
                <a14:useLocalDpi xmlns:a14="http://schemas.microsoft.com/office/drawing/2010/main" val="0"/>
              </a:ext>
            </a:extLst>
          </a:blip>
          <a:srcRect t="11095" b="39330"/>
          <a:stretch>
            <a:fillRect/>
          </a:stretch>
        </p:blipFill>
        <p:spPr bwMode="auto">
          <a:xfrm>
            <a:off x="2498090" y="1233805"/>
            <a:ext cx="9406890" cy="4571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Rectangle 1"/>
          <p:cNvSpPr/>
          <p:nvPr/>
        </p:nvSpPr>
        <p:spPr>
          <a:xfrm>
            <a:off x="3560445" y="167005"/>
            <a:ext cx="6184900" cy="521970"/>
          </a:xfrm>
          <a:prstGeom prst="rect">
            <a:avLst/>
          </a:prstGeom>
        </p:spPr>
        <p:txBody>
          <a:bodyPr wrap="square">
            <a:spAutoFit/>
          </a:bodyPr>
          <a:lstStyle/>
          <a:p>
            <a:r>
              <a:rPr lang="de-DE" sz="2800" b="1" dirty="0">
                <a:solidFill>
                  <a:srgbClr val="002060"/>
                </a:solidFill>
              </a:rPr>
              <a:t>Học hát bài:  </a:t>
            </a:r>
            <a:r>
              <a:rPr lang="de-DE" sz="2800" b="1" dirty="0">
                <a:solidFill>
                  <a:srgbClr val="FF0000"/>
                </a:solidFill>
              </a:rPr>
              <a:t>Dàn đồng ca mùa hạ.</a:t>
            </a:r>
            <a:endParaRPr lang="en-US" sz="2800" dirty="0">
              <a:solidFill>
                <a:srgbClr val="FF0000"/>
              </a:solidFill>
            </a:endParaRPr>
          </a:p>
        </p:txBody>
      </p:sp>
      <p:sp>
        <p:nvSpPr>
          <p:cNvPr id="20" name="Rectangle 7"/>
          <p:cNvSpPr/>
          <p:nvPr/>
        </p:nvSpPr>
        <p:spPr>
          <a:xfrm>
            <a:off x="5392574" y="819588"/>
            <a:ext cx="6283423" cy="594995"/>
          </a:xfrm>
          <a:prstGeom prst="rect">
            <a:avLst/>
          </a:prstGeom>
        </p:spPr>
        <p:txBody>
          <a:bodyPr wrap="square">
            <a:spAutoFit/>
          </a:bodyPr>
          <a:lstStyle/>
          <a:p>
            <a:pPr algn="ctr">
              <a:lnSpc>
                <a:spcPct val="90000"/>
              </a:lnSpc>
              <a:spcBef>
                <a:spcPts val="50"/>
              </a:spcBef>
              <a:spcAft>
                <a:spcPts val="0"/>
              </a:spcAft>
            </a:pPr>
            <a:r>
              <a:rPr lang="en-US" b="1" dirty="0">
                <a:solidFill>
                  <a:srgbClr val="C0504D"/>
                </a:solidFill>
                <a:latin typeface="Times New Roman" panose="02020603050405020304" pitchFamily="18" charset="0"/>
              </a:rPr>
              <a:t>              </a:t>
            </a:r>
            <a:r>
              <a:rPr lang="en-US" b="1" dirty="0" err="1">
                <a:solidFill>
                  <a:srgbClr val="002060"/>
                </a:solidFill>
                <a:latin typeface="Times New Roman" panose="02020603050405020304" pitchFamily="18" charset="0"/>
              </a:rPr>
              <a:t>Nhạc</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Lê</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Châu</a:t>
            </a:r>
            <a:endParaRPr lang="en-US" b="1" i="1" dirty="0">
              <a:solidFill>
                <a:srgbClr val="002060"/>
              </a:solidFill>
              <a:latin typeface="Times New Roman" panose="02020603050405020304" pitchFamily="18" charset="0"/>
            </a:endParaRPr>
          </a:p>
          <a:p>
            <a:pPr algn="ctr">
              <a:lnSpc>
                <a:spcPct val="90000"/>
              </a:lnSpc>
              <a:spcBef>
                <a:spcPts val="50"/>
              </a:spcBef>
              <a:spcAft>
                <a:spcPts val="0"/>
              </a:spcAft>
            </a:pPr>
            <a:r>
              <a:rPr lang="en-US" b="1" i="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Lời</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phỏng</a:t>
            </a:r>
            <a:r>
              <a:rPr lang="en-US" b="1" dirty="0">
                <a:solidFill>
                  <a:srgbClr val="002060"/>
                </a:solidFill>
                <a:latin typeface="Times New Roman" panose="02020603050405020304" pitchFamily="18" charset="0"/>
              </a:rPr>
              <a:t> </a:t>
            </a:r>
            <a:r>
              <a:rPr lang="en-US" b="1" dirty="0" err="1">
                <a:solidFill>
                  <a:srgbClr val="002060"/>
                </a:solidFill>
                <a:latin typeface="Times New Roman" panose="02020603050405020304" pitchFamily="18" charset="0"/>
              </a:rPr>
              <a:t>thơ</a:t>
            </a:r>
            <a:r>
              <a:rPr lang="en-US" b="1" dirty="0">
                <a:solidFill>
                  <a:srgbClr val="002060"/>
                </a:solidFill>
                <a:latin typeface="Times New Roman" panose="02020603050405020304" pitchFamily="18" charset="0"/>
              </a:rPr>
              <a:t> </a:t>
            </a:r>
            <a:r>
              <a:rPr lang="en-US" b="1" i="1" dirty="0" err="1">
                <a:solidFill>
                  <a:srgbClr val="002060"/>
                </a:solidFill>
                <a:latin typeface="Times New Roman" panose="02020603050405020304" pitchFamily="18" charset="0"/>
              </a:rPr>
              <a:t>Nguyễn</a:t>
            </a:r>
            <a:r>
              <a:rPr lang="en-US" b="1" i="1" dirty="0">
                <a:solidFill>
                  <a:srgbClr val="002060"/>
                </a:solidFill>
                <a:latin typeface="Times New Roman" panose="02020603050405020304" pitchFamily="18" charset="0"/>
              </a:rPr>
              <a:t> Minh </a:t>
            </a:r>
            <a:r>
              <a:rPr lang="en-US" b="1" i="1" dirty="0" err="1">
                <a:solidFill>
                  <a:srgbClr val="002060"/>
                </a:solidFill>
                <a:latin typeface="Times New Roman" panose="02020603050405020304" pitchFamily="18" charset="0"/>
              </a:rPr>
              <a:t>Nguyên</a:t>
            </a:r>
            <a:endParaRPr lang="en-US" b="1" i="1" dirty="0">
              <a:solidFill>
                <a:srgbClr val="002060"/>
              </a:solidFill>
              <a:latin typeface="Times New Roman" panose="02020603050405020304" pitchFamily="18" charset="0"/>
            </a:endParaRPr>
          </a:p>
        </p:txBody>
      </p:sp>
      <p:sp>
        <p:nvSpPr>
          <p:cNvPr id="18" name="Rectangle 2"/>
          <p:cNvSpPr/>
          <p:nvPr/>
        </p:nvSpPr>
        <p:spPr>
          <a:xfrm>
            <a:off x="45595" y="76621"/>
            <a:ext cx="2198370" cy="460375"/>
          </a:xfrm>
          <a:prstGeom prst="rect">
            <a:avLst/>
          </a:prstGeom>
        </p:spPr>
        <p:txBody>
          <a:bodyPr wrap="none">
            <a:spAutoFit/>
          </a:bodyPr>
          <a:lstStyle/>
          <a:p>
            <a:r>
              <a:rPr lang="en-US" sz="2400" b="1" u="sng" dirty="0">
                <a:solidFill>
                  <a:schemeClr val="accent1">
                    <a:lumMod val="75000"/>
                  </a:schemeClr>
                </a:solidFill>
                <a:effectLst>
                  <a:outerShdw blurRad="38100" dist="38100" dir="2700000" algn="tl">
                    <a:srgbClr val="000000">
                      <a:alpha val="43137"/>
                    </a:srgbClr>
                  </a:outerShdw>
                </a:effectLst>
              </a:rPr>
              <a:t>BÀI HÁT MẪU</a:t>
            </a:r>
          </a:p>
        </p:txBody>
      </p:sp>
      <p:pic>
        <p:nvPicPr>
          <p:cNvPr id="14" name="NGHE MAU DAN DOG C MH CO LOI.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581322" y="6399287"/>
            <a:ext cx="609600" cy="609600"/>
          </a:xfrm>
          <a:prstGeom prst="rect">
            <a:avLst/>
          </a:prstGeom>
        </p:spPr>
      </p:pic>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childTnLst>
                          </p:cTn>
                        </p:par>
                        <p:par>
                          <p:cTn id="10" fill="hold">
                            <p:stCondLst>
                              <p:cond delay="1000"/>
                            </p:stCondLst>
                            <p:childTnLst>
                              <p:par>
                                <p:cTn id="11" presetID="1" presetClass="mediacall" presetSubtype="0" fill="hold" nodeType="afterEffect">
                                  <p:stCondLst>
                                    <p:cond delay="0"/>
                                  </p:stCondLst>
                                  <p:childTnLst>
                                    <p:cmd type="call" cmd="playFrom(0.0)">
                                      <p:cBhvr additive="base">
                                        <p:cTn id="12" dur="231810" fill="hold"/>
                                        <p:tgtEl>
                                          <p:spTgt spid="1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14"/>
                </p:tgtEl>
              </p:cMediaNode>
            </p:audio>
          </p:childTnLst>
        </p:cTn>
      </p:par>
    </p:tnLst>
    <p:bldLst>
      <p:bldP spid="18" grpId="0"/>
      <p:bldP spid="18"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1909445" y="1880870"/>
            <a:ext cx="5325745" cy="5497830"/>
          </a:xfrm>
          <a:prstGeom prst="rect">
            <a:avLst/>
          </a:prstGeom>
        </p:spPr>
      </p:pic>
      <p:grpSp>
        <p:nvGrpSpPr>
          <p:cNvPr id="6" name="Group 34"/>
          <p:cNvGrpSpPr/>
          <p:nvPr/>
        </p:nvGrpSpPr>
        <p:grpSpPr bwMode="auto">
          <a:xfrm>
            <a:off x="-148590" y="6234982"/>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pic>
        <p:nvPicPr>
          <p:cNvPr id="145" name="Picture 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350265" y="1263522"/>
            <a:ext cx="8762030" cy="1387475"/>
          </a:xfrm>
          <a:prstGeom prst="rect">
            <a:avLst/>
          </a:prstGeom>
          <a:noFill/>
          <a:extLst>
            <a:ext uri="{909E8E84-426E-40DD-AFC4-6F175D3DCCD1}">
              <a14:hiddenFill xmlns:a14="http://schemas.microsoft.com/office/drawing/2010/main">
                <a:solidFill>
                  <a:srgbClr val="FFFFFF"/>
                </a:solidFill>
              </a14:hiddenFill>
            </a:ext>
          </a:extLst>
        </p:spPr>
      </p:pic>
      <p:sp>
        <p:nvSpPr>
          <p:cNvPr id="146" name="Rectangle 3"/>
          <p:cNvSpPr>
            <a:spLocks noChangeArrowheads="1"/>
          </p:cNvSpPr>
          <p:nvPr/>
        </p:nvSpPr>
        <p:spPr bwMode="auto">
          <a:xfrm>
            <a:off x="2681929" y="2550039"/>
            <a:ext cx="8640960" cy="5847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defTabSz="913765" fontAlgn="base">
              <a:spcBef>
                <a:spcPct val="0"/>
              </a:spcBef>
              <a:spcAft>
                <a:spcPct val="0"/>
              </a:spcAft>
            </a:pPr>
            <a:r>
              <a:rPr lang="en-US" sz="2800" dirty="0">
                <a:solidFill>
                  <a:srgbClr val="000000"/>
                </a:solidFill>
                <a:latin typeface="Times New Roman" panose="02020603050405020304" pitchFamily="18" charset="0"/>
              </a:rPr>
              <a:t>   </a:t>
            </a:r>
            <a:r>
              <a:rPr lang="en-US" sz="3200" dirty="0" err="1">
                <a:solidFill>
                  <a:srgbClr val="0070C0"/>
                </a:solidFill>
                <a:latin typeface="Times New Roman" panose="02020603050405020304" pitchFamily="18" charset="0"/>
              </a:rPr>
              <a:t>Chẳng</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nhìn</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thấy</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ve</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đâu</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chỉ</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râm</a:t>
            </a:r>
            <a:r>
              <a:rPr lang="en-US" sz="3200" dirty="0">
                <a:solidFill>
                  <a:srgbClr val="0070C0"/>
                </a:solidFill>
                <a:latin typeface="Times New Roman" panose="02020603050405020304" pitchFamily="18" charset="0"/>
              </a:rPr>
              <a:t> ran </a:t>
            </a:r>
            <a:r>
              <a:rPr lang="en-US" sz="3200" dirty="0" err="1">
                <a:solidFill>
                  <a:srgbClr val="0070C0"/>
                </a:solidFill>
                <a:latin typeface="Times New Roman" panose="02020603050405020304" pitchFamily="18" charset="0"/>
              </a:rPr>
              <a:t>tiếng</a:t>
            </a:r>
            <a:r>
              <a:rPr lang="en-US" sz="3200" dirty="0">
                <a:solidFill>
                  <a:srgbClr val="0070C0"/>
                </a:solidFill>
                <a:latin typeface="Times New Roman" panose="02020603050405020304" pitchFamily="18" charset="0"/>
              </a:rPr>
              <a:t> </a:t>
            </a:r>
            <a:r>
              <a:rPr lang="en-US" sz="3200" dirty="0" err="1">
                <a:solidFill>
                  <a:srgbClr val="0070C0"/>
                </a:solidFill>
                <a:latin typeface="Times New Roman" panose="02020603050405020304" pitchFamily="18" charset="0"/>
              </a:rPr>
              <a:t>hát</a:t>
            </a:r>
            <a:r>
              <a:rPr lang="en-US" sz="3200" dirty="0">
                <a:solidFill>
                  <a:srgbClr val="0070C0"/>
                </a:solidFill>
                <a:latin typeface="Times New Roman" panose="02020603050405020304" pitchFamily="18" charset="0"/>
              </a:rPr>
              <a:t>,</a:t>
            </a:r>
          </a:p>
        </p:txBody>
      </p:sp>
      <p:pic>
        <p:nvPicPr>
          <p:cNvPr id="147" name="Picture 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50752" y="3260684"/>
            <a:ext cx="8827585" cy="1480042"/>
          </a:xfrm>
          <a:prstGeom prst="rect">
            <a:avLst/>
          </a:prstGeom>
          <a:noFill/>
          <a:extLst>
            <a:ext uri="{909E8E84-426E-40DD-AFC4-6F175D3DCCD1}">
              <a14:hiddenFill xmlns:a14="http://schemas.microsoft.com/office/drawing/2010/main">
                <a:solidFill>
                  <a:srgbClr val="FFFFFF"/>
                </a:solidFill>
              </a14:hiddenFill>
            </a:ext>
          </a:extLst>
        </p:spPr>
      </p:pic>
      <p:sp>
        <p:nvSpPr>
          <p:cNvPr id="148" name="Rectangle 5"/>
          <p:cNvSpPr>
            <a:spLocks noChangeArrowheads="1"/>
          </p:cNvSpPr>
          <p:nvPr/>
        </p:nvSpPr>
        <p:spPr bwMode="auto">
          <a:xfrm>
            <a:off x="4014470" y="4684427"/>
            <a:ext cx="6958330" cy="523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412" tIns="45706" rIns="91412" bIns="45706">
            <a:spAutoFit/>
          </a:bodyPr>
          <a:lstStyle/>
          <a:p>
            <a:pPr defTabSz="913765" fontAlgn="base">
              <a:spcBef>
                <a:spcPct val="0"/>
              </a:spcBef>
              <a:spcAft>
                <a:spcPct val="0"/>
              </a:spcAft>
            </a:pPr>
            <a:r>
              <a:rPr lang="en-US" sz="2800" dirty="0">
                <a:solidFill>
                  <a:srgbClr val="000000"/>
                </a:solidFill>
                <a:latin typeface="Times New Roman" panose="02020603050405020304" pitchFamily="18" charset="0"/>
              </a:rPr>
              <a:t> </a:t>
            </a:r>
            <a:r>
              <a:rPr lang="en-US" sz="2800" dirty="0" err="1">
                <a:solidFill>
                  <a:srgbClr val="0070C0"/>
                </a:solidFill>
                <a:latin typeface="Times New Roman" panose="02020603050405020304" pitchFamily="18" charset="0"/>
              </a:rPr>
              <a:t>Bè</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trầm</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hòa</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bè</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cao</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trong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màn</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xanh</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lá</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dày</a:t>
            </a:r>
            <a:r>
              <a:rPr lang="en-US" sz="2800" dirty="0">
                <a:solidFill>
                  <a:srgbClr val="0070C0"/>
                </a:solidFill>
                <a:latin typeface="Times New Roman" panose="02020603050405020304" pitchFamily="18" charset="0"/>
              </a:rPr>
              <a:t>.</a:t>
            </a:r>
            <a:r>
              <a:rPr lang="en-US" sz="2800" dirty="0">
                <a:solidFill>
                  <a:srgbClr val="FFFF00"/>
                </a:solidFill>
                <a:latin typeface="Times New Roman" panose="02020603050405020304" pitchFamily="18" charset="0"/>
              </a:rPr>
              <a:t>.</a:t>
            </a:r>
          </a:p>
        </p:txBody>
      </p:sp>
      <p:sp>
        <p:nvSpPr>
          <p:cNvPr id="149" name="Rectangle 3"/>
          <p:cNvSpPr/>
          <p:nvPr/>
        </p:nvSpPr>
        <p:spPr>
          <a:xfrm>
            <a:off x="2588019" y="74043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1:</a:t>
            </a:r>
            <a:endParaRPr lang="en-US" sz="2800" b="1" dirty="0">
              <a:solidFill>
                <a:srgbClr val="FF0000"/>
              </a:solidFill>
              <a:latin typeface="Times New Roman" panose="02020603050405020304" pitchFamily="18" charset="0"/>
            </a:endParaRPr>
          </a:p>
        </p:txBody>
      </p:sp>
      <p:pic>
        <p:nvPicPr>
          <p:cNvPr id="5" name="Recording (3)">
            <a:hlinkClick r:id="" action="ppaction://media"/>
          </p:cNvPr>
          <p:cNvPicPr/>
          <p:nvPr>
            <a:audioFile r:link="rId3"/>
            <p:extLst>
              <p:ext uri="{DAA4B4D4-6D71-4841-9C94-3DE7FCFB9230}">
                <p14:media xmlns:p14="http://schemas.microsoft.com/office/powerpoint/2010/main" r:embed="rId2"/>
              </p:ext>
            </p:extLst>
          </p:nvPr>
        </p:nvPicPr>
        <p:blipFill>
          <a:blip r:embed="rId11"/>
          <a:stretch>
            <a:fillRect/>
          </a:stretch>
        </p:blipFill>
        <p:spPr>
          <a:xfrm>
            <a:off x="11422323" y="5188510"/>
            <a:ext cx="619125" cy="619125"/>
          </a:xfrm>
          <a:prstGeom prst="rect">
            <a:avLst/>
          </a:prstGeom>
        </p:spPr>
      </p:pic>
      <p:sp>
        <p:nvSpPr>
          <p:cNvPr id="150" name="Oval 149"/>
          <p:cNvSpPr/>
          <p:nvPr/>
        </p:nvSpPr>
        <p:spPr>
          <a:xfrm>
            <a:off x="9902825" y="3641725"/>
            <a:ext cx="1440815" cy="1236345"/>
          </a:xfrm>
          <a:prstGeom prst="ellipse">
            <a:avLst/>
          </a:prstGeom>
          <a:noFill/>
          <a:ln w="28575" cmpd="sng">
            <a:solidFill>
              <a:srgbClr val="C00000"/>
            </a:solidFill>
            <a:prstDash val="solid"/>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2"/>
          <p:cNvSpPr/>
          <p:nvPr/>
        </p:nvSpPr>
        <p:spPr>
          <a:xfrm>
            <a:off x="3613025" y="149011"/>
            <a:ext cx="6058535" cy="768350"/>
          </a:xfrm>
          <a:prstGeom prst="rect">
            <a:avLst/>
          </a:prstGeom>
        </p:spPr>
        <p:txBody>
          <a:bodyPr wrap="none">
            <a:spAutoFit/>
          </a:bodyPr>
          <a:lstStyle/>
          <a:p>
            <a:r>
              <a:rPr lang="en-US" altLang="de-DE" sz="4400" b="1">
                <a:solidFill>
                  <a:srgbClr val="7030A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HỌC HÁT TỪNG CÂU</a:t>
            </a:r>
            <a:r>
              <a:rPr lang="de-DE" sz="4400" b="1">
                <a:solidFill>
                  <a:srgbClr val="002060"/>
                </a:solidFill>
              </a:rPr>
              <a:t> </a:t>
            </a:r>
            <a:endParaRPr lang="en-US" sz="4400" dirty="0">
              <a:solidFill>
                <a:srgbClr val="002060"/>
              </a:solidFill>
            </a:endParaRPr>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151"/>
                                        </p:tgtEl>
                                        <p:attrNameLst>
                                          <p:attrName>style.visibility</p:attrName>
                                        </p:attrNameLst>
                                      </p:cBhvr>
                                      <p:to>
                                        <p:strVal val="visible"/>
                                      </p:to>
                                    </p:set>
                                    <p:anim calcmode="lin" valueType="num">
                                      <p:cBhvr>
                                        <p:cTn id="7" dur="1000" fill="hold"/>
                                        <p:tgtEl>
                                          <p:spTgt spid="151"/>
                                        </p:tgtEl>
                                        <p:attrNameLst>
                                          <p:attrName>ppt_x</p:attrName>
                                        </p:attrNameLst>
                                      </p:cBhvr>
                                      <p:tavLst>
                                        <p:tav tm="0">
                                          <p:val>
                                            <p:strVal val="#ppt_x-.2"/>
                                          </p:val>
                                        </p:tav>
                                        <p:tav tm="100000">
                                          <p:val>
                                            <p:strVal val="#ppt_x"/>
                                          </p:val>
                                        </p:tav>
                                      </p:tavLst>
                                    </p:anim>
                                    <p:anim calcmode="lin" valueType="num">
                                      <p:cBhvr>
                                        <p:cTn id="8" dur="1000" fill="hold"/>
                                        <p:tgtEl>
                                          <p:spTgt spid="151"/>
                                        </p:tgtEl>
                                        <p:attrNameLst>
                                          <p:attrName>ppt_y</p:attrName>
                                        </p:attrNameLst>
                                      </p:cBhvr>
                                      <p:tavLst>
                                        <p:tav tm="0">
                                          <p:val>
                                            <p:strVal val="#ppt_y"/>
                                          </p:val>
                                        </p:tav>
                                        <p:tav tm="100000">
                                          <p:val>
                                            <p:strVal val="#ppt_y"/>
                                          </p:val>
                                        </p:tav>
                                      </p:tavLst>
                                    </p:anim>
                                    <p:animEffect transition="in" filter="wipe(right)" prLst="gradientSize: 0.1">
                                      <p:cBhvr>
                                        <p:cTn id="9" dur="1000"/>
                                        <p:tgtEl>
                                          <p:spTgt spid="151"/>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149"/>
                                        </p:tgtEl>
                                        <p:attrNameLst>
                                          <p:attrName>style.visibility</p:attrName>
                                        </p:attrNameLst>
                                      </p:cBhvr>
                                      <p:to>
                                        <p:strVal val="visible"/>
                                      </p:to>
                                    </p:set>
                                    <p:anim calcmode="lin" valueType="num">
                                      <p:cBhvr>
                                        <p:cTn id="14" dur="1000" fill="hold"/>
                                        <p:tgtEl>
                                          <p:spTgt spid="149"/>
                                        </p:tgtEl>
                                        <p:attrNameLst>
                                          <p:attrName>ppt_w</p:attrName>
                                        </p:attrNameLst>
                                      </p:cBhvr>
                                      <p:tavLst>
                                        <p:tav tm="0">
                                          <p:val>
                                            <p:strVal val="#ppt_w*0.70"/>
                                          </p:val>
                                        </p:tav>
                                        <p:tav tm="100000">
                                          <p:val>
                                            <p:strVal val="#ppt_w"/>
                                          </p:val>
                                        </p:tav>
                                      </p:tavLst>
                                    </p:anim>
                                    <p:anim calcmode="lin" valueType="num">
                                      <p:cBhvr>
                                        <p:cTn id="15" dur="1000" fill="hold"/>
                                        <p:tgtEl>
                                          <p:spTgt spid="149"/>
                                        </p:tgtEl>
                                        <p:attrNameLst>
                                          <p:attrName>ppt_h</p:attrName>
                                        </p:attrNameLst>
                                      </p:cBhvr>
                                      <p:tavLst>
                                        <p:tav tm="0">
                                          <p:val>
                                            <p:strVal val="#ppt_h"/>
                                          </p:val>
                                        </p:tav>
                                        <p:tav tm="100000">
                                          <p:val>
                                            <p:strVal val="#ppt_h"/>
                                          </p:val>
                                        </p:tav>
                                      </p:tavLst>
                                    </p:anim>
                                    <p:animEffect transition="in" filter="fade">
                                      <p:cBhvr>
                                        <p:cTn id="16" dur="1000"/>
                                        <p:tgtEl>
                                          <p:spTgt spid="149"/>
                                        </p:tgtEl>
                                      </p:cBhvr>
                                    </p:animEffect>
                                  </p:childTnLst>
                                </p:cTn>
                              </p:par>
                              <p:par>
                                <p:cTn id="17" presetID="55" presetClass="entr" presetSubtype="0" fill="hold" nodeType="withEffect">
                                  <p:stCondLst>
                                    <p:cond delay="0"/>
                                  </p:stCondLst>
                                  <p:childTnLst>
                                    <p:set>
                                      <p:cBhvr>
                                        <p:cTn id="18" dur="1" fill="hold">
                                          <p:stCondLst>
                                            <p:cond delay="0"/>
                                          </p:stCondLst>
                                        </p:cTn>
                                        <p:tgtEl>
                                          <p:spTgt spid="145"/>
                                        </p:tgtEl>
                                        <p:attrNameLst>
                                          <p:attrName>style.visibility</p:attrName>
                                        </p:attrNameLst>
                                      </p:cBhvr>
                                      <p:to>
                                        <p:strVal val="visible"/>
                                      </p:to>
                                    </p:set>
                                    <p:anim calcmode="lin" valueType="num">
                                      <p:cBhvr>
                                        <p:cTn id="19" dur="1000" fill="hold"/>
                                        <p:tgtEl>
                                          <p:spTgt spid="145"/>
                                        </p:tgtEl>
                                        <p:attrNameLst>
                                          <p:attrName>ppt_w</p:attrName>
                                        </p:attrNameLst>
                                      </p:cBhvr>
                                      <p:tavLst>
                                        <p:tav tm="0">
                                          <p:val>
                                            <p:strVal val="#ppt_w*0.70"/>
                                          </p:val>
                                        </p:tav>
                                        <p:tav tm="100000">
                                          <p:val>
                                            <p:strVal val="#ppt_w"/>
                                          </p:val>
                                        </p:tav>
                                      </p:tavLst>
                                    </p:anim>
                                    <p:anim calcmode="lin" valueType="num">
                                      <p:cBhvr>
                                        <p:cTn id="20" dur="1000" fill="hold"/>
                                        <p:tgtEl>
                                          <p:spTgt spid="145"/>
                                        </p:tgtEl>
                                        <p:attrNameLst>
                                          <p:attrName>ppt_h</p:attrName>
                                        </p:attrNameLst>
                                      </p:cBhvr>
                                      <p:tavLst>
                                        <p:tav tm="0">
                                          <p:val>
                                            <p:strVal val="#ppt_h"/>
                                          </p:val>
                                        </p:tav>
                                        <p:tav tm="100000">
                                          <p:val>
                                            <p:strVal val="#ppt_h"/>
                                          </p:val>
                                        </p:tav>
                                      </p:tavLst>
                                    </p:anim>
                                    <p:animEffect transition="in" filter="fade">
                                      <p:cBhvr>
                                        <p:cTn id="21" dur="1000"/>
                                        <p:tgtEl>
                                          <p:spTgt spid="145"/>
                                        </p:tgtEl>
                                      </p:cBhvr>
                                    </p:animEffect>
                                  </p:childTnLst>
                                </p:cTn>
                              </p:par>
                              <p:par>
                                <p:cTn id="22" presetID="55" presetClass="entr" presetSubtype="0" fill="hold" grpId="0" nodeType="withEffect">
                                  <p:stCondLst>
                                    <p:cond delay="0"/>
                                  </p:stCondLst>
                                  <p:childTnLst>
                                    <p:set>
                                      <p:cBhvr>
                                        <p:cTn id="23" dur="1" fill="hold">
                                          <p:stCondLst>
                                            <p:cond delay="0"/>
                                          </p:stCondLst>
                                        </p:cTn>
                                        <p:tgtEl>
                                          <p:spTgt spid="146"/>
                                        </p:tgtEl>
                                        <p:attrNameLst>
                                          <p:attrName>style.visibility</p:attrName>
                                        </p:attrNameLst>
                                      </p:cBhvr>
                                      <p:to>
                                        <p:strVal val="visible"/>
                                      </p:to>
                                    </p:set>
                                    <p:anim calcmode="lin" valueType="num">
                                      <p:cBhvr>
                                        <p:cTn id="24" dur="1000" fill="hold"/>
                                        <p:tgtEl>
                                          <p:spTgt spid="146"/>
                                        </p:tgtEl>
                                        <p:attrNameLst>
                                          <p:attrName>ppt_w</p:attrName>
                                        </p:attrNameLst>
                                      </p:cBhvr>
                                      <p:tavLst>
                                        <p:tav tm="0">
                                          <p:val>
                                            <p:strVal val="#ppt_w*0.70"/>
                                          </p:val>
                                        </p:tav>
                                        <p:tav tm="100000">
                                          <p:val>
                                            <p:strVal val="#ppt_w"/>
                                          </p:val>
                                        </p:tav>
                                      </p:tavLst>
                                    </p:anim>
                                    <p:anim calcmode="lin" valueType="num">
                                      <p:cBhvr>
                                        <p:cTn id="25" dur="1000" fill="hold"/>
                                        <p:tgtEl>
                                          <p:spTgt spid="146"/>
                                        </p:tgtEl>
                                        <p:attrNameLst>
                                          <p:attrName>ppt_h</p:attrName>
                                        </p:attrNameLst>
                                      </p:cBhvr>
                                      <p:tavLst>
                                        <p:tav tm="0">
                                          <p:val>
                                            <p:strVal val="#ppt_h"/>
                                          </p:val>
                                        </p:tav>
                                        <p:tav tm="100000">
                                          <p:val>
                                            <p:strVal val="#ppt_h"/>
                                          </p:val>
                                        </p:tav>
                                      </p:tavLst>
                                    </p:anim>
                                    <p:animEffect transition="in" filter="fade">
                                      <p:cBhvr>
                                        <p:cTn id="26" dur="1000"/>
                                        <p:tgtEl>
                                          <p:spTgt spid="146"/>
                                        </p:tgtEl>
                                      </p:cBhvr>
                                    </p:animEffect>
                                  </p:childTnLst>
                                </p:cTn>
                              </p:par>
                              <p:par>
                                <p:cTn id="27" presetID="55" presetClass="entr" presetSubtype="0" fill="hold" nodeType="withEffect">
                                  <p:stCondLst>
                                    <p:cond delay="0"/>
                                  </p:stCondLst>
                                  <p:childTnLst>
                                    <p:set>
                                      <p:cBhvr>
                                        <p:cTn id="28" dur="1" fill="hold">
                                          <p:stCondLst>
                                            <p:cond delay="0"/>
                                          </p:stCondLst>
                                        </p:cTn>
                                        <p:tgtEl>
                                          <p:spTgt spid="147"/>
                                        </p:tgtEl>
                                        <p:attrNameLst>
                                          <p:attrName>style.visibility</p:attrName>
                                        </p:attrNameLst>
                                      </p:cBhvr>
                                      <p:to>
                                        <p:strVal val="visible"/>
                                      </p:to>
                                    </p:set>
                                    <p:anim calcmode="lin" valueType="num">
                                      <p:cBhvr>
                                        <p:cTn id="29" dur="1000" fill="hold"/>
                                        <p:tgtEl>
                                          <p:spTgt spid="147"/>
                                        </p:tgtEl>
                                        <p:attrNameLst>
                                          <p:attrName>ppt_w</p:attrName>
                                        </p:attrNameLst>
                                      </p:cBhvr>
                                      <p:tavLst>
                                        <p:tav tm="0">
                                          <p:val>
                                            <p:strVal val="#ppt_w*0.70"/>
                                          </p:val>
                                        </p:tav>
                                        <p:tav tm="100000">
                                          <p:val>
                                            <p:strVal val="#ppt_w"/>
                                          </p:val>
                                        </p:tav>
                                      </p:tavLst>
                                    </p:anim>
                                    <p:anim calcmode="lin" valueType="num">
                                      <p:cBhvr>
                                        <p:cTn id="30" dur="1000" fill="hold"/>
                                        <p:tgtEl>
                                          <p:spTgt spid="147"/>
                                        </p:tgtEl>
                                        <p:attrNameLst>
                                          <p:attrName>ppt_h</p:attrName>
                                        </p:attrNameLst>
                                      </p:cBhvr>
                                      <p:tavLst>
                                        <p:tav tm="0">
                                          <p:val>
                                            <p:strVal val="#ppt_h"/>
                                          </p:val>
                                        </p:tav>
                                        <p:tav tm="100000">
                                          <p:val>
                                            <p:strVal val="#ppt_h"/>
                                          </p:val>
                                        </p:tav>
                                      </p:tavLst>
                                    </p:anim>
                                    <p:animEffect transition="in" filter="fade">
                                      <p:cBhvr>
                                        <p:cTn id="31" dur="1000"/>
                                        <p:tgtEl>
                                          <p:spTgt spid="147"/>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148"/>
                                        </p:tgtEl>
                                        <p:attrNameLst>
                                          <p:attrName>style.visibility</p:attrName>
                                        </p:attrNameLst>
                                      </p:cBhvr>
                                      <p:to>
                                        <p:strVal val="visible"/>
                                      </p:to>
                                    </p:set>
                                    <p:anim calcmode="lin" valueType="num">
                                      <p:cBhvr>
                                        <p:cTn id="34" dur="1000" fill="hold"/>
                                        <p:tgtEl>
                                          <p:spTgt spid="148"/>
                                        </p:tgtEl>
                                        <p:attrNameLst>
                                          <p:attrName>ppt_w</p:attrName>
                                        </p:attrNameLst>
                                      </p:cBhvr>
                                      <p:tavLst>
                                        <p:tav tm="0">
                                          <p:val>
                                            <p:strVal val="#ppt_w*0.70"/>
                                          </p:val>
                                        </p:tav>
                                        <p:tav tm="100000">
                                          <p:val>
                                            <p:strVal val="#ppt_w"/>
                                          </p:val>
                                        </p:tav>
                                      </p:tavLst>
                                    </p:anim>
                                    <p:anim calcmode="lin" valueType="num">
                                      <p:cBhvr>
                                        <p:cTn id="35" dur="1000" fill="hold"/>
                                        <p:tgtEl>
                                          <p:spTgt spid="148"/>
                                        </p:tgtEl>
                                        <p:attrNameLst>
                                          <p:attrName>ppt_h</p:attrName>
                                        </p:attrNameLst>
                                      </p:cBhvr>
                                      <p:tavLst>
                                        <p:tav tm="0">
                                          <p:val>
                                            <p:strVal val="#ppt_h"/>
                                          </p:val>
                                        </p:tav>
                                        <p:tav tm="100000">
                                          <p:val>
                                            <p:strVal val="#ppt_h"/>
                                          </p:val>
                                        </p:tav>
                                      </p:tavLst>
                                    </p:anim>
                                    <p:animEffect transition="in" filter="fade">
                                      <p:cBhvr>
                                        <p:cTn id="36" dur="1000"/>
                                        <p:tgtEl>
                                          <p:spTgt spid="148"/>
                                        </p:tgtEl>
                                      </p:cBhvr>
                                    </p:animEffect>
                                  </p:childTnLst>
                                </p:cTn>
                              </p:par>
                            </p:childTnLst>
                          </p:cTn>
                        </p:par>
                      </p:childTnLst>
                    </p:cTn>
                  </p:par>
                  <p:par>
                    <p:cTn id="37" fill="hold">
                      <p:stCondLst>
                        <p:cond delay="indefinite"/>
                      </p:stCondLst>
                      <p:childTnLst>
                        <p:par>
                          <p:cTn id="38" fill="hold">
                            <p:stCondLst>
                              <p:cond delay="0"/>
                            </p:stCondLst>
                            <p:childTnLst>
                              <p:par>
                                <p:cTn id="39" presetID="13" presetClass="entr" presetSubtype="16" fill="hold" grpId="0" nodeType="clickEffect">
                                  <p:stCondLst>
                                    <p:cond delay="0"/>
                                  </p:stCondLst>
                                  <p:childTnLst>
                                    <p:set>
                                      <p:cBhvr>
                                        <p:cTn id="40" dur="1" fill="hold">
                                          <p:stCondLst>
                                            <p:cond delay="0"/>
                                          </p:stCondLst>
                                        </p:cTn>
                                        <p:tgtEl>
                                          <p:spTgt spid="150"/>
                                        </p:tgtEl>
                                        <p:attrNameLst>
                                          <p:attrName>style.visibility</p:attrName>
                                        </p:attrNameLst>
                                      </p:cBhvr>
                                      <p:to>
                                        <p:strVal val="visible"/>
                                      </p:to>
                                    </p:set>
                                    <p:animEffect transition="in" filter="plus(in)">
                                      <p:cBhvr>
                                        <p:cTn id="41" dur="20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42" fill="hold" display="1">
                  <p:stCondLst>
                    <p:cond delay="indefinite"/>
                  </p:stCondLst>
                  <p:endCondLst>
                    <p:cond evt="onStopAudio" delay="0">
                      <p:tgtEl>
                        <p:sldTgt/>
                      </p:tgtEl>
                    </p:cond>
                  </p:endCondLst>
                </p:cTn>
                <p:tgtEl>
                  <p:spTgt spid="5"/>
                </p:tgtEl>
              </p:cMediaNode>
            </p:audio>
            <p:seq concurrent="1" nextAc="seek">
              <p:cTn id="43" restart="whenNotActive" fill="hold" evtFilter="cancelBubble" nodeType="interactiveSeq">
                <p:stCondLst>
                  <p:cond evt="onClick" delay="0">
                    <p:tgtEl>
                      <p:spTgt spid="5"/>
                    </p:tgtEl>
                  </p:cond>
                </p:stCondLst>
                <p:endSync evt="end" delay="0">
                  <p:rtn val="all"/>
                </p:endSync>
                <p:childTnLst>
                  <p:par>
                    <p:cTn id="44" fill="hold">
                      <p:stCondLst>
                        <p:cond delay="0"/>
                      </p:stCondLst>
                      <p:childTnLst>
                        <p:par>
                          <p:cTn id="45" fill="hold">
                            <p:stCondLst>
                              <p:cond delay="0"/>
                            </p:stCondLst>
                            <p:childTnLst>
                              <p:par>
                                <p:cTn id="46" presetID="1" presetClass="mediacall" presetSubtype="0" fill="hold" nodeType="clickEffect">
                                  <p:stCondLst>
                                    <p:cond delay="0"/>
                                  </p:stCondLst>
                                  <p:childTnLst>
                                    <p:cmd type="call" cmd="playFrom(0.0)">
                                      <p:cBhvr additive="base">
                                        <p:cTn id="47" dur="12840" fill="hold"/>
                                        <p:tgtEl>
                                          <p:spTgt spid="5"/>
                                        </p:tgtEl>
                                      </p:cBhvr>
                                    </p:cmd>
                                  </p:childTnLst>
                                </p:cTn>
                              </p:par>
                            </p:childTnLst>
                          </p:cTn>
                        </p:par>
                      </p:childTnLst>
                    </p:cTn>
                  </p:par>
                </p:childTnLst>
              </p:cTn>
              <p:nextCondLst>
                <p:cond evt="onClick" delay="0">
                  <p:tgtEl>
                    <p:spTgt spid="5"/>
                  </p:tgtEl>
                </p:cond>
              </p:nextCondLst>
            </p:seq>
          </p:childTnLst>
        </p:cTn>
      </p:par>
    </p:tnLst>
    <p:bldLst>
      <p:bldP spid="146" grpId="0" animBg="1"/>
      <p:bldP spid="146" grpId="1" animBg="1"/>
      <p:bldP spid="148" grpId="0" animBg="1"/>
      <p:bldP spid="148" grpId="1" animBg="1"/>
      <p:bldP spid="149" grpId="0" animBg="1"/>
      <p:bldP spid="149" grpId="1" animBg="1"/>
      <p:bldP spid="150" grpId="0" animBg="1"/>
      <p:bldP spid="150" grpId="1" animBg="1"/>
      <p:bldP spid="151" grpId="0"/>
      <p:bldP spid="151"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0736" y="-25397"/>
            <a:ext cx="2448929" cy="2485964"/>
          </a:xfrm>
          <a:prstGeom prst="rect">
            <a:avLst/>
          </a:prstGeom>
        </p:spPr>
      </p:pic>
      <p:pic>
        <p:nvPicPr>
          <p:cNvPr id="8"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flipH="1">
            <a:off x="9550400" y="0"/>
            <a:ext cx="2605193" cy="2743200"/>
          </a:xfrm>
          <a:prstGeom prst="rect">
            <a:avLst/>
          </a:prstGeom>
        </p:spPr>
      </p:pic>
      <p:pic>
        <p:nvPicPr>
          <p:cNvPr id="2" name="Content Placeholder 8"/>
          <p:cNvPicPr>
            <a:picLocks noChangeAspect="1"/>
          </p:cNvPicPr>
          <p:nvPr/>
        </p:nvPicPr>
        <p:blipFill>
          <a:blip r:embed="rId8">
            <a:clrChange>
              <a:clrFrom>
                <a:srgbClr val="FFFFFF">
                  <a:alpha val="100000"/>
                </a:srgbClr>
              </a:clrFrom>
              <a:clrTo>
                <a:srgbClr val="FFFFFF">
                  <a:alpha val="100000"/>
                  <a:alpha val="0"/>
                </a:srgbClr>
              </a:clrTo>
            </a:clrChange>
          </a:blip>
          <a:stretch>
            <a:fillRect/>
          </a:stretch>
        </p:blipFill>
        <p:spPr>
          <a:xfrm>
            <a:off x="-1883165" y="1732152"/>
            <a:ext cx="5325745" cy="5497830"/>
          </a:xfrm>
          <a:prstGeom prst="rect">
            <a:avLst/>
          </a:prstGeom>
        </p:spPr>
      </p:pic>
      <p:grpSp>
        <p:nvGrpSpPr>
          <p:cNvPr id="6" name="Group 34"/>
          <p:cNvGrpSpPr/>
          <p:nvPr/>
        </p:nvGrpSpPr>
        <p:grpSpPr bwMode="auto">
          <a:xfrm>
            <a:off x="-296467" y="6175159"/>
            <a:ext cx="12489180" cy="723539"/>
            <a:chOff x="0" y="4105"/>
            <a:chExt cx="5511" cy="215"/>
          </a:xfrm>
        </p:grpSpPr>
        <p:sp>
          <p:nvSpPr>
            <p:cNvPr id="7" name="Freeform 37"/>
            <p:cNvSpPr/>
            <p:nvPr/>
          </p:nvSpPr>
          <p:spPr bwMode="auto">
            <a:xfrm>
              <a:off x="1050" y="4238"/>
              <a:ext cx="236" cy="75"/>
            </a:xfrm>
            <a:custGeom>
              <a:avLst/>
              <a:gdLst>
                <a:gd name="T0" fmla="*/ 102 w 236"/>
                <a:gd name="T1" fmla="*/ 2 h 75"/>
                <a:gd name="T2" fmla="*/ 78 w 236"/>
                <a:gd name="T3" fmla="*/ 0 h 75"/>
                <a:gd name="T4" fmla="*/ 57 w 236"/>
                <a:gd name="T5" fmla="*/ 3 h 75"/>
                <a:gd name="T6" fmla="*/ 37 w 236"/>
                <a:gd name="T7" fmla="*/ 6 h 75"/>
                <a:gd name="T8" fmla="*/ 20 w 236"/>
                <a:gd name="T9" fmla="*/ 13 h 75"/>
                <a:gd name="T10" fmla="*/ 8 w 236"/>
                <a:gd name="T11" fmla="*/ 22 h 75"/>
                <a:gd name="T12" fmla="*/ 0 w 236"/>
                <a:gd name="T13" fmla="*/ 32 h 75"/>
                <a:gd name="T14" fmla="*/ 0 w 236"/>
                <a:gd name="T15" fmla="*/ 45 h 75"/>
                <a:gd name="T16" fmla="*/ 6 w 236"/>
                <a:gd name="T17" fmla="*/ 61 h 75"/>
                <a:gd name="T18" fmla="*/ 40 w 236"/>
                <a:gd name="T19" fmla="*/ 68 h 75"/>
                <a:gd name="T20" fmla="*/ 69 w 236"/>
                <a:gd name="T21" fmla="*/ 73 h 75"/>
                <a:gd name="T22" fmla="*/ 95 w 236"/>
                <a:gd name="T23" fmla="*/ 75 h 75"/>
                <a:gd name="T24" fmla="*/ 116 w 236"/>
                <a:gd name="T25" fmla="*/ 75 h 75"/>
                <a:gd name="T26" fmla="*/ 136 w 236"/>
                <a:gd name="T27" fmla="*/ 75 h 75"/>
                <a:gd name="T28" fmla="*/ 156 w 236"/>
                <a:gd name="T29" fmla="*/ 73 h 75"/>
                <a:gd name="T30" fmla="*/ 175 w 236"/>
                <a:gd name="T31" fmla="*/ 69 h 75"/>
                <a:gd name="T32" fmla="*/ 195 w 236"/>
                <a:gd name="T33" fmla="*/ 65 h 75"/>
                <a:gd name="T34" fmla="*/ 214 w 236"/>
                <a:gd name="T35" fmla="*/ 60 h 75"/>
                <a:gd name="T36" fmla="*/ 226 w 236"/>
                <a:gd name="T37" fmla="*/ 54 h 75"/>
                <a:gd name="T38" fmla="*/ 232 w 236"/>
                <a:gd name="T39" fmla="*/ 47 h 75"/>
                <a:gd name="T40" fmla="*/ 236 w 236"/>
                <a:gd name="T41" fmla="*/ 38 h 75"/>
                <a:gd name="T42" fmla="*/ 236 w 236"/>
                <a:gd name="T43" fmla="*/ 31 h 75"/>
                <a:gd name="T44" fmla="*/ 233 w 236"/>
                <a:gd name="T45" fmla="*/ 24 h 75"/>
                <a:gd name="T46" fmla="*/ 230 w 236"/>
                <a:gd name="T47" fmla="*/ 17 h 75"/>
                <a:gd name="T48" fmla="*/ 224 w 236"/>
                <a:gd name="T49" fmla="*/ 12 h 75"/>
                <a:gd name="T50" fmla="*/ 217 w 236"/>
                <a:gd name="T51" fmla="*/ 9 h 75"/>
                <a:gd name="T52" fmla="*/ 209 w 236"/>
                <a:gd name="T53" fmla="*/ 6 h 75"/>
                <a:gd name="T54" fmla="*/ 200 w 236"/>
                <a:gd name="T55" fmla="*/ 5 h 75"/>
                <a:gd name="T56" fmla="*/ 189 w 236"/>
                <a:gd name="T57" fmla="*/ 5 h 75"/>
                <a:gd name="T58" fmla="*/ 180 w 236"/>
                <a:gd name="T59" fmla="*/ 8 h 75"/>
                <a:gd name="T60" fmla="*/ 171 w 236"/>
                <a:gd name="T61" fmla="*/ 9 h 75"/>
                <a:gd name="T62" fmla="*/ 163 w 236"/>
                <a:gd name="T63" fmla="*/ 11 h 75"/>
                <a:gd name="T64" fmla="*/ 157 w 236"/>
                <a:gd name="T65" fmla="*/ 13 h 75"/>
                <a:gd name="T66" fmla="*/ 153 w 236"/>
                <a:gd name="T67" fmla="*/ 15 h 75"/>
                <a:gd name="T68" fmla="*/ 146 w 236"/>
                <a:gd name="T69" fmla="*/ 15 h 75"/>
                <a:gd name="T70" fmla="*/ 140 w 236"/>
                <a:gd name="T71" fmla="*/ 13 h 75"/>
                <a:gd name="T72" fmla="*/ 134 w 236"/>
                <a:gd name="T73" fmla="*/ 11 h 75"/>
                <a:gd name="T74" fmla="*/ 127 w 236"/>
                <a:gd name="T75" fmla="*/ 9 h 75"/>
                <a:gd name="T76" fmla="*/ 119 w 236"/>
                <a:gd name="T77" fmla="*/ 5 h 75"/>
                <a:gd name="T78" fmla="*/ 111 w 236"/>
                <a:gd name="T79" fmla="*/ 3 h 75"/>
                <a:gd name="T80" fmla="*/ 102 w 236"/>
                <a:gd name="T81" fmla="*/ 2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36" h="75">
                  <a:moveTo>
                    <a:pt x="102" y="2"/>
                  </a:moveTo>
                  <a:lnTo>
                    <a:pt x="78" y="0"/>
                  </a:lnTo>
                  <a:lnTo>
                    <a:pt x="57" y="3"/>
                  </a:lnTo>
                  <a:lnTo>
                    <a:pt x="37" y="6"/>
                  </a:lnTo>
                  <a:lnTo>
                    <a:pt x="20" y="13"/>
                  </a:lnTo>
                  <a:lnTo>
                    <a:pt x="8" y="22"/>
                  </a:lnTo>
                  <a:lnTo>
                    <a:pt x="0" y="32"/>
                  </a:lnTo>
                  <a:lnTo>
                    <a:pt x="0" y="45"/>
                  </a:lnTo>
                  <a:lnTo>
                    <a:pt x="6" y="61"/>
                  </a:lnTo>
                  <a:lnTo>
                    <a:pt x="40" y="68"/>
                  </a:lnTo>
                  <a:lnTo>
                    <a:pt x="69" y="73"/>
                  </a:lnTo>
                  <a:lnTo>
                    <a:pt x="95" y="75"/>
                  </a:lnTo>
                  <a:lnTo>
                    <a:pt x="116" y="75"/>
                  </a:lnTo>
                  <a:lnTo>
                    <a:pt x="136" y="75"/>
                  </a:lnTo>
                  <a:lnTo>
                    <a:pt x="156" y="73"/>
                  </a:lnTo>
                  <a:lnTo>
                    <a:pt x="175" y="69"/>
                  </a:lnTo>
                  <a:lnTo>
                    <a:pt x="195" y="65"/>
                  </a:lnTo>
                  <a:lnTo>
                    <a:pt x="214" y="60"/>
                  </a:lnTo>
                  <a:lnTo>
                    <a:pt x="226" y="54"/>
                  </a:lnTo>
                  <a:lnTo>
                    <a:pt x="232" y="47"/>
                  </a:lnTo>
                  <a:lnTo>
                    <a:pt x="236" y="38"/>
                  </a:lnTo>
                  <a:lnTo>
                    <a:pt x="236" y="31"/>
                  </a:lnTo>
                  <a:lnTo>
                    <a:pt x="233" y="24"/>
                  </a:lnTo>
                  <a:lnTo>
                    <a:pt x="230" y="17"/>
                  </a:lnTo>
                  <a:lnTo>
                    <a:pt x="224" y="12"/>
                  </a:lnTo>
                  <a:lnTo>
                    <a:pt x="217" y="9"/>
                  </a:lnTo>
                  <a:lnTo>
                    <a:pt x="209" y="6"/>
                  </a:lnTo>
                  <a:lnTo>
                    <a:pt x="200" y="5"/>
                  </a:lnTo>
                  <a:lnTo>
                    <a:pt x="189" y="5"/>
                  </a:lnTo>
                  <a:lnTo>
                    <a:pt x="180" y="8"/>
                  </a:lnTo>
                  <a:lnTo>
                    <a:pt x="171" y="9"/>
                  </a:lnTo>
                  <a:lnTo>
                    <a:pt x="163" y="11"/>
                  </a:lnTo>
                  <a:lnTo>
                    <a:pt x="157" y="13"/>
                  </a:lnTo>
                  <a:lnTo>
                    <a:pt x="153" y="15"/>
                  </a:lnTo>
                  <a:lnTo>
                    <a:pt x="146" y="15"/>
                  </a:lnTo>
                  <a:lnTo>
                    <a:pt x="140" y="13"/>
                  </a:lnTo>
                  <a:lnTo>
                    <a:pt x="134" y="11"/>
                  </a:lnTo>
                  <a:lnTo>
                    <a:pt x="127" y="9"/>
                  </a:lnTo>
                  <a:lnTo>
                    <a:pt x="119" y="5"/>
                  </a:lnTo>
                  <a:lnTo>
                    <a:pt x="111" y="3"/>
                  </a:lnTo>
                  <a:lnTo>
                    <a:pt x="102"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nvGrpSpPr>
            <p:cNvPr id="9" name="Group 38"/>
            <p:cNvGrpSpPr/>
            <p:nvPr/>
          </p:nvGrpSpPr>
          <p:grpSpPr bwMode="auto">
            <a:xfrm>
              <a:off x="0" y="4105"/>
              <a:ext cx="1479" cy="215"/>
              <a:chOff x="3452" y="4125"/>
              <a:chExt cx="1479" cy="215"/>
            </a:xfrm>
          </p:grpSpPr>
          <p:sp>
            <p:nvSpPr>
              <p:cNvPr id="112" name="Freeform 39"/>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3" name="Freeform 40"/>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4" name="Freeform 41"/>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5" name="Freeform 42"/>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6" name="Freeform 43"/>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7" name="Freeform 44"/>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8" name="Freeform 45"/>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9" name="Freeform 46"/>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0" name="Freeform 47"/>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1" name="Freeform 48"/>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2" name="Freeform 49"/>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3" name="Freeform 50"/>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4" name="Freeform 51"/>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5" name="Freeform 52"/>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6" name="Freeform 53"/>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7" name="Freeform 54"/>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8" name="Freeform 55"/>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29" name="Freeform 56"/>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0" name="Freeform 57"/>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1" name="Freeform 58"/>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2" name="Freeform 59"/>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3" name="Freeform 60"/>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4" name="Freeform 61"/>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5" name="Freeform 62"/>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6" name="Freeform 63"/>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7" name="Freeform 64"/>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8" name="Freeform 65"/>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39" name="Freeform 66"/>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0" name="Freeform 67"/>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1" name="Freeform 68"/>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2" name="Freeform 69"/>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3" name="Freeform 70"/>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4" name="Freeform 71"/>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0" name="Group 72"/>
            <p:cNvGrpSpPr/>
            <p:nvPr/>
          </p:nvGrpSpPr>
          <p:grpSpPr bwMode="auto">
            <a:xfrm>
              <a:off x="1344" y="4105"/>
              <a:ext cx="1479" cy="215"/>
              <a:chOff x="3452" y="4125"/>
              <a:chExt cx="1479" cy="215"/>
            </a:xfrm>
          </p:grpSpPr>
          <p:sp>
            <p:nvSpPr>
              <p:cNvPr id="79" name="Freeform 73"/>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0" name="Freeform 74"/>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1" name="Freeform 75"/>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2" name="Freeform 76"/>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3" name="Freeform 77"/>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4" name="Freeform 78"/>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5" name="Freeform 79"/>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6" name="Freeform 80"/>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7" name="Freeform 81"/>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8" name="Freeform 82"/>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89" name="Freeform 83"/>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0" name="Freeform 84"/>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1" name="Freeform 85"/>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2" name="Freeform 86"/>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3" name="Freeform 87"/>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4" name="Freeform 88"/>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5" name="Freeform 89"/>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6" name="Freeform 90"/>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7" name="Freeform 91"/>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8" name="Freeform 92"/>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99" name="Freeform 93"/>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0" name="Freeform 94"/>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1" name="Freeform 95"/>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2" name="Freeform 96"/>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3" name="Freeform 97"/>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4" name="Freeform 98"/>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5" name="Freeform 99"/>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6" name="Freeform 100"/>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7" name="Freeform 101"/>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8" name="Freeform 102"/>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09" name="Freeform 103"/>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0" name="Freeform 104"/>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11" name="Freeform 105"/>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1" name="Group 106"/>
            <p:cNvGrpSpPr/>
            <p:nvPr/>
          </p:nvGrpSpPr>
          <p:grpSpPr bwMode="auto">
            <a:xfrm>
              <a:off x="2688" y="4105"/>
              <a:ext cx="1479" cy="215"/>
              <a:chOff x="3452" y="4125"/>
              <a:chExt cx="1479" cy="215"/>
            </a:xfrm>
          </p:grpSpPr>
          <p:sp>
            <p:nvSpPr>
              <p:cNvPr id="46" name="Freeform 107"/>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7" name="Freeform 108"/>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8" name="Freeform 109"/>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9" name="Freeform 110"/>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0" name="Freeform 111"/>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1" name="Freeform 112"/>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2" name="Freeform 113"/>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3" name="Freeform 114"/>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4" name="Freeform 115"/>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5" name="Freeform 116"/>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6" name="Freeform 117"/>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7" name="Freeform 118"/>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8" name="Freeform 119"/>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59" name="Freeform 120"/>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0" name="Freeform 121"/>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1" name="Freeform 122"/>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2" name="Freeform 123"/>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3" name="Freeform 124"/>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4" name="Freeform 125"/>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5" name="Freeform 126"/>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6" name="Freeform 127"/>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7" name="Freeform 128"/>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8" name="Freeform 129"/>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69" name="Freeform 130"/>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0" name="Freeform 131"/>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1" name="Freeform 132"/>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2" name="Freeform 133"/>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3" name="Freeform 134"/>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4" name="Freeform 135"/>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5" name="Freeform 136"/>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6" name="Freeform 137"/>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7" name="Freeform 138"/>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78" name="Freeform 139"/>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nvGrpSpPr>
            <p:cNvPr id="12" name="Group 140"/>
            <p:cNvGrpSpPr/>
            <p:nvPr/>
          </p:nvGrpSpPr>
          <p:grpSpPr bwMode="auto">
            <a:xfrm>
              <a:off x="4032" y="4105"/>
              <a:ext cx="1479" cy="215"/>
              <a:chOff x="3452" y="4125"/>
              <a:chExt cx="1479" cy="215"/>
            </a:xfrm>
          </p:grpSpPr>
          <p:sp>
            <p:nvSpPr>
              <p:cNvPr id="13" name="Freeform 141"/>
              <p:cNvSpPr/>
              <p:nvPr/>
            </p:nvSpPr>
            <p:spPr bwMode="auto">
              <a:xfrm>
                <a:off x="3592" y="4158"/>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2" y="8"/>
                    </a:lnTo>
                    <a:lnTo>
                      <a:pt x="27" y="4"/>
                    </a:lnTo>
                    <a:lnTo>
                      <a:pt x="21" y="0"/>
                    </a:lnTo>
                    <a:lnTo>
                      <a:pt x="14" y="0"/>
                    </a:lnTo>
                    <a:lnTo>
                      <a:pt x="9" y="1"/>
                    </a:lnTo>
                    <a:lnTo>
                      <a:pt x="4" y="6"/>
                    </a:lnTo>
                    <a:lnTo>
                      <a:pt x="0" y="12"/>
                    </a:lnTo>
                    <a:lnTo>
                      <a:pt x="0" y="19"/>
                    </a:lnTo>
                    <a:lnTo>
                      <a:pt x="3" y="24"/>
                    </a:lnTo>
                    <a:lnTo>
                      <a:pt x="7" y="29"/>
                    </a:lnTo>
                    <a:lnTo>
                      <a:pt x="13" y="32"/>
                    </a:lnTo>
                    <a:lnTo>
                      <a:pt x="20" y="32"/>
                    </a:lnTo>
                    <a:lnTo>
                      <a:pt x="26" y="30"/>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4" name="Freeform 142"/>
              <p:cNvSpPr/>
              <p:nvPr/>
            </p:nvSpPr>
            <p:spPr bwMode="auto">
              <a:xfrm>
                <a:off x="3668" y="4235"/>
                <a:ext cx="16" cy="16"/>
              </a:xfrm>
              <a:custGeom>
                <a:avLst/>
                <a:gdLst>
                  <a:gd name="T0" fmla="*/ 0 w 34"/>
                  <a:gd name="T1" fmla="*/ 1 h 32"/>
                  <a:gd name="T2" fmla="*/ 0 w 34"/>
                  <a:gd name="T3" fmla="*/ 1 h 32"/>
                  <a:gd name="T4" fmla="*/ 0 w 34"/>
                  <a:gd name="T5" fmla="*/ 1 h 32"/>
                  <a:gd name="T6" fmla="*/ 0 w 34"/>
                  <a:gd name="T7" fmla="*/ 1 h 32"/>
                  <a:gd name="T8" fmla="*/ 0 w 34"/>
                  <a:gd name="T9" fmla="*/ 0 h 32"/>
                  <a:gd name="T10" fmla="*/ 0 w 34"/>
                  <a:gd name="T11" fmla="*/ 0 h 32"/>
                  <a:gd name="T12" fmla="*/ 0 w 34"/>
                  <a:gd name="T13" fmla="*/ 1 h 32"/>
                  <a:gd name="T14" fmla="*/ 0 w 34"/>
                  <a:gd name="T15" fmla="*/ 1 h 32"/>
                  <a:gd name="T16" fmla="*/ 0 w 34"/>
                  <a:gd name="T17" fmla="*/ 1 h 32"/>
                  <a:gd name="T18" fmla="*/ 0 w 34"/>
                  <a:gd name="T19" fmla="*/ 1 h 32"/>
                  <a:gd name="T20" fmla="*/ 0 w 34"/>
                  <a:gd name="T21" fmla="*/ 1 h 32"/>
                  <a:gd name="T22" fmla="*/ 0 w 34"/>
                  <a:gd name="T23" fmla="*/ 1 h 32"/>
                  <a:gd name="T24" fmla="*/ 0 w 34"/>
                  <a:gd name="T25" fmla="*/ 1 h 32"/>
                  <a:gd name="T26" fmla="*/ 0 w 34"/>
                  <a:gd name="T27" fmla="*/ 1 h 32"/>
                  <a:gd name="T28" fmla="*/ 0 w 34"/>
                  <a:gd name="T29" fmla="*/ 1 h 32"/>
                  <a:gd name="T30" fmla="*/ 0 w 34"/>
                  <a:gd name="T31" fmla="*/ 1 h 32"/>
                  <a:gd name="T32" fmla="*/ 0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3"/>
                    </a:lnTo>
                    <a:lnTo>
                      <a:pt x="31" y="8"/>
                    </a:lnTo>
                    <a:lnTo>
                      <a:pt x="27" y="3"/>
                    </a:lnTo>
                    <a:lnTo>
                      <a:pt x="21" y="0"/>
                    </a:lnTo>
                    <a:lnTo>
                      <a:pt x="14" y="0"/>
                    </a:lnTo>
                    <a:lnTo>
                      <a:pt x="8" y="2"/>
                    </a:lnTo>
                    <a:lnTo>
                      <a:pt x="4" y="6"/>
                    </a:lnTo>
                    <a:lnTo>
                      <a:pt x="0" y="12"/>
                    </a:lnTo>
                    <a:lnTo>
                      <a:pt x="0" y="18"/>
                    </a:lnTo>
                    <a:lnTo>
                      <a:pt x="3" y="24"/>
                    </a:lnTo>
                    <a:lnTo>
                      <a:pt x="7" y="28"/>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5" name="Freeform 143"/>
              <p:cNvSpPr/>
              <p:nvPr/>
            </p:nvSpPr>
            <p:spPr bwMode="auto">
              <a:xfrm>
                <a:off x="3668" y="4194"/>
                <a:ext cx="16" cy="17"/>
              </a:xfrm>
              <a:custGeom>
                <a:avLst/>
                <a:gdLst>
                  <a:gd name="T0" fmla="*/ 0 w 33"/>
                  <a:gd name="T1" fmla="*/ 1 h 32"/>
                  <a:gd name="T2" fmla="*/ 0 w 33"/>
                  <a:gd name="T3" fmla="*/ 1 h 32"/>
                  <a:gd name="T4" fmla="*/ 0 w 33"/>
                  <a:gd name="T5" fmla="*/ 1 h 32"/>
                  <a:gd name="T6" fmla="*/ 0 w 33"/>
                  <a:gd name="T7" fmla="*/ 1 h 32"/>
                  <a:gd name="T8" fmla="*/ 0 w 33"/>
                  <a:gd name="T9" fmla="*/ 0 h 32"/>
                  <a:gd name="T10" fmla="*/ 0 w 33"/>
                  <a:gd name="T11" fmla="*/ 0 h 32"/>
                  <a:gd name="T12" fmla="*/ 0 w 33"/>
                  <a:gd name="T13" fmla="*/ 1 h 32"/>
                  <a:gd name="T14" fmla="*/ 0 w 33"/>
                  <a:gd name="T15" fmla="*/ 1 h 32"/>
                  <a:gd name="T16" fmla="*/ 0 w 33"/>
                  <a:gd name="T17" fmla="*/ 1 h 32"/>
                  <a:gd name="T18" fmla="*/ 0 w 33"/>
                  <a:gd name="T19" fmla="*/ 1 h 32"/>
                  <a:gd name="T20" fmla="*/ 0 w 33"/>
                  <a:gd name="T21" fmla="*/ 1 h 32"/>
                  <a:gd name="T22" fmla="*/ 0 w 33"/>
                  <a:gd name="T23" fmla="*/ 1 h 32"/>
                  <a:gd name="T24" fmla="*/ 0 w 33"/>
                  <a:gd name="T25" fmla="*/ 1 h 32"/>
                  <a:gd name="T26" fmla="*/ 0 w 33"/>
                  <a:gd name="T27" fmla="*/ 1 h 32"/>
                  <a:gd name="T28" fmla="*/ 0 w 33"/>
                  <a:gd name="T29" fmla="*/ 1 h 32"/>
                  <a:gd name="T30" fmla="*/ 0 w 33"/>
                  <a:gd name="T31" fmla="*/ 1 h 32"/>
                  <a:gd name="T32" fmla="*/ 0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19"/>
                    </a:moveTo>
                    <a:lnTo>
                      <a:pt x="33" y="13"/>
                    </a:lnTo>
                    <a:lnTo>
                      <a:pt x="30" y="7"/>
                    </a:lnTo>
                    <a:lnTo>
                      <a:pt x="26" y="2"/>
                    </a:lnTo>
                    <a:lnTo>
                      <a:pt x="20" y="0"/>
                    </a:lnTo>
                    <a:lnTo>
                      <a:pt x="13" y="0"/>
                    </a:lnTo>
                    <a:lnTo>
                      <a:pt x="7" y="1"/>
                    </a:lnTo>
                    <a:lnTo>
                      <a:pt x="3" y="6"/>
                    </a:lnTo>
                    <a:lnTo>
                      <a:pt x="0" y="11"/>
                    </a:lnTo>
                    <a:lnTo>
                      <a:pt x="0" y="18"/>
                    </a:lnTo>
                    <a:lnTo>
                      <a:pt x="1" y="24"/>
                    </a:lnTo>
                    <a:lnTo>
                      <a:pt x="6" y="29"/>
                    </a:lnTo>
                    <a:lnTo>
                      <a:pt x="12" y="32"/>
                    </a:lnTo>
                    <a:lnTo>
                      <a:pt x="19" y="32"/>
                    </a:lnTo>
                    <a:lnTo>
                      <a:pt x="25" y="30"/>
                    </a:lnTo>
                    <a:lnTo>
                      <a:pt x="29" y="25"/>
                    </a:lnTo>
                    <a:lnTo>
                      <a:pt x="33" y="1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6" name="Freeform 144"/>
              <p:cNvSpPr/>
              <p:nvPr/>
            </p:nvSpPr>
            <p:spPr bwMode="auto">
              <a:xfrm>
                <a:off x="3671" y="4153"/>
                <a:ext cx="16" cy="17"/>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6" y="3"/>
                    </a:lnTo>
                    <a:lnTo>
                      <a:pt x="20" y="0"/>
                    </a:lnTo>
                    <a:lnTo>
                      <a:pt x="14" y="0"/>
                    </a:lnTo>
                    <a:lnTo>
                      <a:pt x="8" y="1"/>
                    </a:lnTo>
                    <a:lnTo>
                      <a:pt x="4" y="6"/>
                    </a:lnTo>
                    <a:lnTo>
                      <a:pt x="0" y="11"/>
                    </a:lnTo>
                    <a:lnTo>
                      <a:pt x="0" y="18"/>
                    </a:lnTo>
                    <a:lnTo>
                      <a:pt x="1" y="24"/>
                    </a:lnTo>
                    <a:lnTo>
                      <a:pt x="6" y="29"/>
                    </a:lnTo>
                    <a:lnTo>
                      <a:pt x="12" y="32"/>
                    </a:lnTo>
                    <a:lnTo>
                      <a:pt x="19" y="32"/>
                    </a:lnTo>
                    <a:lnTo>
                      <a:pt x="24" y="30"/>
                    </a:lnTo>
                    <a:lnTo>
                      <a:pt x="29" y="25"/>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7" name="Freeform 145"/>
              <p:cNvSpPr/>
              <p:nvPr/>
            </p:nvSpPr>
            <p:spPr bwMode="auto">
              <a:xfrm>
                <a:off x="3772" y="4256"/>
                <a:ext cx="17" cy="16"/>
              </a:xfrm>
              <a:custGeom>
                <a:avLst/>
                <a:gdLst>
                  <a:gd name="T0" fmla="*/ 1 w 33"/>
                  <a:gd name="T1" fmla="*/ 1 h 32"/>
                  <a:gd name="T2" fmla="*/ 1 w 33"/>
                  <a:gd name="T3" fmla="*/ 1 h 32"/>
                  <a:gd name="T4" fmla="*/ 1 w 33"/>
                  <a:gd name="T5" fmla="*/ 1 h 32"/>
                  <a:gd name="T6" fmla="*/ 1 w 33"/>
                  <a:gd name="T7" fmla="*/ 1 h 32"/>
                  <a:gd name="T8" fmla="*/ 1 w 33"/>
                  <a:gd name="T9" fmla="*/ 0 h 32"/>
                  <a:gd name="T10" fmla="*/ 1 w 33"/>
                  <a:gd name="T11" fmla="*/ 0 h 32"/>
                  <a:gd name="T12" fmla="*/ 1 w 33"/>
                  <a:gd name="T13" fmla="*/ 1 h 32"/>
                  <a:gd name="T14" fmla="*/ 1 w 33"/>
                  <a:gd name="T15" fmla="*/ 1 h 32"/>
                  <a:gd name="T16" fmla="*/ 0 w 33"/>
                  <a:gd name="T17" fmla="*/ 1 h 32"/>
                  <a:gd name="T18" fmla="*/ 0 w 33"/>
                  <a:gd name="T19" fmla="*/ 1 h 32"/>
                  <a:gd name="T20" fmla="*/ 1 w 33"/>
                  <a:gd name="T21" fmla="*/ 1 h 32"/>
                  <a:gd name="T22" fmla="*/ 1 w 33"/>
                  <a:gd name="T23" fmla="*/ 1 h 32"/>
                  <a:gd name="T24" fmla="*/ 1 w 33"/>
                  <a:gd name="T25" fmla="*/ 1 h 32"/>
                  <a:gd name="T26" fmla="*/ 1 w 33"/>
                  <a:gd name="T27" fmla="*/ 1 h 32"/>
                  <a:gd name="T28" fmla="*/ 1 w 33"/>
                  <a:gd name="T29" fmla="*/ 1 h 32"/>
                  <a:gd name="T30" fmla="*/ 1 w 33"/>
                  <a:gd name="T31" fmla="*/ 1 h 32"/>
                  <a:gd name="T32" fmla="*/ 1 w 33"/>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2">
                    <a:moveTo>
                      <a:pt x="33" y="20"/>
                    </a:moveTo>
                    <a:lnTo>
                      <a:pt x="33" y="14"/>
                    </a:lnTo>
                    <a:lnTo>
                      <a:pt x="31" y="8"/>
                    </a:lnTo>
                    <a:lnTo>
                      <a:pt x="26" y="4"/>
                    </a:lnTo>
                    <a:lnTo>
                      <a:pt x="20" y="0"/>
                    </a:lnTo>
                    <a:lnTo>
                      <a:pt x="14" y="0"/>
                    </a:lnTo>
                    <a:lnTo>
                      <a:pt x="8" y="1"/>
                    </a:lnTo>
                    <a:lnTo>
                      <a:pt x="3" y="6"/>
                    </a:lnTo>
                    <a:lnTo>
                      <a:pt x="0" y="12"/>
                    </a:lnTo>
                    <a:lnTo>
                      <a:pt x="0" y="19"/>
                    </a:lnTo>
                    <a:lnTo>
                      <a:pt x="2" y="24"/>
                    </a:lnTo>
                    <a:lnTo>
                      <a:pt x="7" y="29"/>
                    </a:lnTo>
                    <a:lnTo>
                      <a:pt x="12" y="32"/>
                    </a:lnTo>
                    <a:lnTo>
                      <a:pt x="19" y="32"/>
                    </a:lnTo>
                    <a:lnTo>
                      <a:pt x="25" y="30"/>
                    </a:lnTo>
                    <a:lnTo>
                      <a:pt x="30" y="26"/>
                    </a:lnTo>
                    <a:lnTo>
                      <a:pt x="33"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8" name="Freeform 146"/>
              <p:cNvSpPr/>
              <p:nvPr/>
            </p:nvSpPr>
            <p:spPr bwMode="auto">
              <a:xfrm>
                <a:off x="3768" y="4216"/>
                <a:ext cx="17" cy="16"/>
              </a:xfrm>
              <a:custGeom>
                <a:avLst/>
                <a:gdLst>
                  <a:gd name="T0" fmla="*/ 1 w 32"/>
                  <a:gd name="T1" fmla="*/ 0 h 33"/>
                  <a:gd name="T2" fmla="*/ 1 w 32"/>
                  <a:gd name="T3" fmla="*/ 0 h 33"/>
                  <a:gd name="T4" fmla="*/ 1 w 32"/>
                  <a:gd name="T5" fmla="*/ 0 h 33"/>
                  <a:gd name="T6" fmla="*/ 1 w 32"/>
                  <a:gd name="T7" fmla="*/ 0 h 33"/>
                  <a:gd name="T8" fmla="*/ 1 w 32"/>
                  <a:gd name="T9" fmla="*/ 0 h 33"/>
                  <a:gd name="T10" fmla="*/ 1 w 32"/>
                  <a:gd name="T11" fmla="*/ 0 h 33"/>
                  <a:gd name="T12" fmla="*/ 1 w 32"/>
                  <a:gd name="T13" fmla="*/ 0 h 33"/>
                  <a:gd name="T14" fmla="*/ 1 w 32"/>
                  <a:gd name="T15" fmla="*/ 0 h 33"/>
                  <a:gd name="T16" fmla="*/ 0 w 32"/>
                  <a:gd name="T17" fmla="*/ 0 h 33"/>
                  <a:gd name="T18" fmla="*/ 0 w 32"/>
                  <a:gd name="T19" fmla="*/ 0 h 33"/>
                  <a:gd name="T20" fmla="*/ 1 w 32"/>
                  <a:gd name="T21" fmla="*/ 0 h 33"/>
                  <a:gd name="T22" fmla="*/ 1 w 32"/>
                  <a:gd name="T23" fmla="*/ 0 h 33"/>
                  <a:gd name="T24" fmla="*/ 1 w 32"/>
                  <a:gd name="T25" fmla="*/ 0 h 33"/>
                  <a:gd name="T26" fmla="*/ 1 w 32"/>
                  <a:gd name="T27" fmla="*/ 0 h 33"/>
                  <a:gd name="T28" fmla="*/ 1 w 32"/>
                  <a:gd name="T29" fmla="*/ 0 h 33"/>
                  <a:gd name="T30" fmla="*/ 1 w 32"/>
                  <a:gd name="T31" fmla="*/ 0 h 33"/>
                  <a:gd name="T32" fmla="*/ 1 w 32"/>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1" y="9"/>
                    </a:lnTo>
                    <a:lnTo>
                      <a:pt x="26" y="4"/>
                    </a:lnTo>
                    <a:lnTo>
                      <a:pt x="21" y="0"/>
                    </a:lnTo>
                    <a:lnTo>
                      <a:pt x="14" y="0"/>
                    </a:lnTo>
                    <a:lnTo>
                      <a:pt x="8" y="3"/>
                    </a:lnTo>
                    <a:lnTo>
                      <a:pt x="3" y="7"/>
                    </a:lnTo>
                    <a:lnTo>
                      <a:pt x="0" y="13"/>
                    </a:lnTo>
                    <a:lnTo>
                      <a:pt x="0" y="20"/>
                    </a:lnTo>
                    <a:lnTo>
                      <a:pt x="2" y="26"/>
                    </a:lnTo>
                    <a:lnTo>
                      <a:pt x="7" y="30"/>
                    </a:lnTo>
                    <a:lnTo>
                      <a:pt x="13" y="33"/>
                    </a:lnTo>
                    <a:lnTo>
                      <a:pt x="18" y="33"/>
                    </a:lnTo>
                    <a:lnTo>
                      <a:pt x="24" y="32"/>
                    </a:lnTo>
                    <a:lnTo>
                      <a:pt x="29"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19" name="Freeform 147"/>
              <p:cNvSpPr/>
              <p:nvPr/>
            </p:nvSpPr>
            <p:spPr bwMode="auto">
              <a:xfrm>
                <a:off x="3774" y="4175"/>
                <a:ext cx="16" cy="17"/>
              </a:xfrm>
              <a:custGeom>
                <a:avLst/>
                <a:gdLst>
                  <a:gd name="T0" fmla="*/ 0 w 33"/>
                  <a:gd name="T1" fmla="*/ 1 h 33"/>
                  <a:gd name="T2" fmla="*/ 0 w 33"/>
                  <a:gd name="T3" fmla="*/ 1 h 33"/>
                  <a:gd name="T4" fmla="*/ 0 w 33"/>
                  <a:gd name="T5" fmla="*/ 1 h 33"/>
                  <a:gd name="T6" fmla="*/ 0 w 33"/>
                  <a:gd name="T7" fmla="*/ 1 h 33"/>
                  <a:gd name="T8" fmla="*/ 0 w 33"/>
                  <a:gd name="T9" fmla="*/ 0 h 33"/>
                  <a:gd name="T10" fmla="*/ 0 w 33"/>
                  <a:gd name="T11" fmla="*/ 0 h 33"/>
                  <a:gd name="T12" fmla="*/ 0 w 33"/>
                  <a:gd name="T13" fmla="*/ 1 h 33"/>
                  <a:gd name="T14" fmla="*/ 0 w 33"/>
                  <a:gd name="T15" fmla="*/ 1 h 33"/>
                  <a:gd name="T16" fmla="*/ 0 w 33"/>
                  <a:gd name="T17" fmla="*/ 1 h 33"/>
                  <a:gd name="T18" fmla="*/ 0 w 33"/>
                  <a:gd name="T19" fmla="*/ 1 h 33"/>
                  <a:gd name="T20" fmla="*/ 0 w 33"/>
                  <a:gd name="T21" fmla="*/ 1 h 33"/>
                  <a:gd name="T22" fmla="*/ 0 w 33"/>
                  <a:gd name="T23" fmla="*/ 1 h 33"/>
                  <a:gd name="T24" fmla="*/ 0 w 33"/>
                  <a:gd name="T25" fmla="*/ 1 h 33"/>
                  <a:gd name="T26" fmla="*/ 0 w 33"/>
                  <a:gd name="T27" fmla="*/ 1 h 33"/>
                  <a:gd name="T28" fmla="*/ 0 w 33"/>
                  <a:gd name="T29" fmla="*/ 1 h 33"/>
                  <a:gd name="T30" fmla="*/ 0 w 33"/>
                  <a:gd name="T31" fmla="*/ 1 h 33"/>
                  <a:gd name="T32" fmla="*/ 0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33" y="21"/>
                    </a:moveTo>
                    <a:lnTo>
                      <a:pt x="33" y="14"/>
                    </a:lnTo>
                    <a:lnTo>
                      <a:pt x="30" y="8"/>
                    </a:lnTo>
                    <a:lnTo>
                      <a:pt x="27" y="3"/>
                    </a:lnTo>
                    <a:lnTo>
                      <a:pt x="21" y="0"/>
                    </a:lnTo>
                    <a:lnTo>
                      <a:pt x="14" y="0"/>
                    </a:lnTo>
                    <a:lnTo>
                      <a:pt x="8" y="2"/>
                    </a:lnTo>
                    <a:lnTo>
                      <a:pt x="4" y="7"/>
                    </a:lnTo>
                    <a:lnTo>
                      <a:pt x="0" y="12"/>
                    </a:lnTo>
                    <a:lnTo>
                      <a:pt x="0" y="19"/>
                    </a:lnTo>
                    <a:lnTo>
                      <a:pt x="3" y="25"/>
                    </a:lnTo>
                    <a:lnTo>
                      <a:pt x="6" y="30"/>
                    </a:lnTo>
                    <a:lnTo>
                      <a:pt x="12" y="33"/>
                    </a:lnTo>
                    <a:lnTo>
                      <a:pt x="19" y="33"/>
                    </a:lnTo>
                    <a:lnTo>
                      <a:pt x="25" y="31"/>
                    </a:lnTo>
                    <a:lnTo>
                      <a:pt x="29" y="26"/>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0" name="Freeform 148"/>
              <p:cNvSpPr/>
              <p:nvPr/>
            </p:nvSpPr>
            <p:spPr bwMode="auto">
              <a:xfrm>
                <a:off x="3789" y="4136"/>
                <a:ext cx="16" cy="17"/>
              </a:xfrm>
              <a:custGeom>
                <a:avLst/>
                <a:gdLst>
                  <a:gd name="T0" fmla="*/ 1 w 32"/>
                  <a:gd name="T1" fmla="*/ 1 h 34"/>
                  <a:gd name="T2" fmla="*/ 1 w 32"/>
                  <a:gd name="T3" fmla="*/ 1 h 34"/>
                  <a:gd name="T4" fmla="*/ 1 w 32"/>
                  <a:gd name="T5" fmla="*/ 1 h 34"/>
                  <a:gd name="T6" fmla="*/ 1 w 32"/>
                  <a:gd name="T7" fmla="*/ 1 h 34"/>
                  <a:gd name="T8" fmla="*/ 1 w 32"/>
                  <a:gd name="T9" fmla="*/ 0 h 34"/>
                  <a:gd name="T10" fmla="*/ 1 w 32"/>
                  <a:gd name="T11" fmla="*/ 0 h 34"/>
                  <a:gd name="T12" fmla="*/ 1 w 32"/>
                  <a:gd name="T13" fmla="*/ 1 h 34"/>
                  <a:gd name="T14" fmla="*/ 1 w 32"/>
                  <a:gd name="T15" fmla="*/ 1 h 34"/>
                  <a:gd name="T16" fmla="*/ 0 w 32"/>
                  <a:gd name="T17" fmla="*/ 1 h 34"/>
                  <a:gd name="T18" fmla="*/ 0 w 32"/>
                  <a:gd name="T19" fmla="*/ 1 h 34"/>
                  <a:gd name="T20" fmla="*/ 1 w 32"/>
                  <a:gd name="T21" fmla="*/ 1 h 34"/>
                  <a:gd name="T22" fmla="*/ 1 w 32"/>
                  <a:gd name="T23" fmla="*/ 1 h 34"/>
                  <a:gd name="T24" fmla="*/ 1 w 32"/>
                  <a:gd name="T25" fmla="*/ 1 h 34"/>
                  <a:gd name="T26" fmla="*/ 1 w 32"/>
                  <a:gd name="T27" fmla="*/ 1 h 34"/>
                  <a:gd name="T28" fmla="*/ 1 w 32"/>
                  <a:gd name="T29" fmla="*/ 1 h 34"/>
                  <a:gd name="T30" fmla="*/ 1 w 32"/>
                  <a:gd name="T31" fmla="*/ 1 h 34"/>
                  <a:gd name="T32" fmla="*/ 1 w 32"/>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4">
                    <a:moveTo>
                      <a:pt x="32" y="21"/>
                    </a:moveTo>
                    <a:lnTo>
                      <a:pt x="32" y="14"/>
                    </a:lnTo>
                    <a:lnTo>
                      <a:pt x="31" y="8"/>
                    </a:lnTo>
                    <a:lnTo>
                      <a:pt x="27" y="4"/>
                    </a:lnTo>
                    <a:lnTo>
                      <a:pt x="21" y="0"/>
                    </a:lnTo>
                    <a:lnTo>
                      <a:pt x="14" y="0"/>
                    </a:lnTo>
                    <a:lnTo>
                      <a:pt x="8" y="3"/>
                    </a:lnTo>
                    <a:lnTo>
                      <a:pt x="4" y="7"/>
                    </a:lnTo>
                    <a:lnTo>
                      <a:pt x="0" y="13"/>
                    </a:lnTo>
                    <a:lnTo>
                      <a:pt x="0" y="20"/>
                    </a:lnTo>
                    <a:lnTo>
                      <a:pt x="2" y="26"/>
                    </a:lnTo>
                    <a:lnTo>
                      <a:pt x="7" y="30"/>
                    </a:lnTo>
                    <a:lnTo>
                      <a:pt x="13" y="34"/>
                    </a:lnTo>
                    <a:lnTo>
                      <a:pt x="20" y="34"/>
                    </a:lnTo>
                    <a:lnTo>
                      <a:pt x="25" y="32"/>
                    </a:lnTo>
                    <a:lnTo>
                      <a:pt x="30" y="27"/>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1" name="Freeform 149"/>
              <p:cNvSpPr/>
              <p:nvPr/>
            </p:nvSpPr>
            <p:spPr bwMode="auto">
              <a:xfrm>
                <a:off x="3842" y="4235"/>
                <a:ext cx="17" cy="16"/>
              </a:xfrm>
              <a:custGeom>
                <a:avLst/>
                <a:gdLst>
                  <a:gd name="T0" fmla="*/ 1 w 34"/>
                  <a:gd name="T1" fmla="*/ 1 h 32"/>
                  <a:gd name="T2" fmla="*/ 1 w 34"/>
                  <a:gd name="T3" fmla="*/ 1 h 32"/>
                  <a:gd name="T4" fmla="*/ 1 w 34"/>
                  <a:gd name="T5" fmla="*/ 1 h 32"/>
                  <a:gd name="T6" fmla="*/ 1 w 34"/>
                  <a:gd name="T7" fmla="*/ 1 h 32"/>
                  <a:gd name="T8" fmla="*/ 1 w 34"/>
                  <a:gd name="T9" fmla="*/ 0 h 32"/>
                  <a:gd name="T10" fmla="*/ 1 w 34"/>
                  <a:gd name="T11" fmla="*/ 0 h 32"/>
                  <a:gd name="T12" fmla="*/ 1 w 34"/>
                  <a:gd name="T13" fmla="*/ 1 h 32"/>
                  <a:gd name="T14" fmla="*/ 1 w 34"/>
                  <a:gd name="T15" fmla="*/ 1 h 32"/>
                  <a:gd name="T16" fmla="*/ 0 w 34"/>
                  <a:gd name="T17" fmla="*/ 1 h 32"/>
                  <a:gd name="T18" fmla="*/ 0 w 34"/>
                  <a:gd name="T19" fmla="*/ 1 h 32"/>
                  <a:gd name="T20" fmla="*/ 1 w 34"/>
                  <a:gd name="T21" fmla="*/ 1 h 32"/>
                  <a:gd name="T22" fmla="*/ 1 w 34"/>
                  <a:gd name="T23" fmla="*/ 1 h 32"/>
                  <a:gd name="T24" fmla="*/ 1 w 34"/>
                  <a:gd name="T25" fmla="*/ 1 h 32"/>
                  <a:gd name="T26" fmla="*/ 1 w 34"/>
                  <a:gd name="T27" fmla="*/ 1 h 32"/>
                  <a:gd name="T28" fmla="*/ 1 w 34"/>
                  <a:gd name="T29" fmla="*/ 1 h 32"/>
                  <a:gd name="T30" fmla="*/ 1 w 34"/>
                  <a:gd name="T31" fmla="*/ 1 h 32"/>
                  <a:gd name="T32" fmla="*/ 1 w 34"/>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2">
                    <a:moveTo>
                      <a:pt x="34" y="20"/>
                    </a:moveTo>
                    <a:lnTo>
                      <a:pt x="34" y="14"/>
                    </a:lnTo>
                    <a:lnTo>
                      <a:pt x="31" y="8"/>
                    </a:lnTo>
                    <a:lnTo>
                      <a:pt x="27" y="3"/>
                    </a:lnTo>
                    <a:lnTo>
                      <a:pt x="21" y="0"/>
                    </a:lnTo>
                    <a:lnTo>
                      <a:pt x="14" y="0"/>
                    </a:lnTo>
                    <a:lnTo>
                      <a:pt x="8" y="2"/>
                    </a:lnTo>
                    <a:lnTo>
                      <a:pt x="4" y="7"/>
                    </a:lnTo>
                    <a:lnTo>
                      <a:pt x="0" y="12"/>
                    </a:lnTo>
                    <a:lnTo>
                      <a:pt x="0" y="18"/>
                    </a:lnTo>
                    <a:lnTo>
                      <a:pt x="3" y="24"/>
                    </a:lnTo>
                    <a:lnTo>
                      <a:pt x="7" y="29"/>
                    </a:lnTo>
                    <a:lnTo>
                      <a:pt x="13" y="32"/>
                    </a:lnTo>
                    <a:lnTo>
                      <a:pt x="20" y="32"/>
                    </a:lnTo>
                    <a:lnTo>
                      <a:pt x="26" y="31"/>
                    </a:lnTo>
                    <a:lnTo>
                      <a:pt x="30" y="26"/>
                    </a:lnTo>
                    <a:lnTo>
                      <a:pt x="34"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2" name="Freeform 150"/>
              <p:cNvSpPr/>
              <p:nvPr/>
            </p:nvSpPr>
            <p:spPr bwMode="auto">
              <a:xfrm>
                <a:off x="3857" y="4201"/>
                <a:ext cx="16" cy="16"/>
              </a:xfrm>
              <a:custGeom>
                <a:avLst/>
                <a:gdLst>
                  <a:gd name="T0" fmla="*/ 1 w 32"/>
                  <a:gd name="T1" fmla="*/ 1 h 32"/>
                  <a:gd name="T2" fmla="*/ 1 w 32"/>
                  <a:gd name="T3" fmla="*/ 1 h 32"/>
                  <a:gd name="T4" fmla="*/ 1 w 32"/>
                  <a:gd name="T5" fmla="*/ 1 h 32"/>
                  <a:gd name="T6" fmla="*/ 1 w 32"/>
                  <a:gd name="T7" fmla="*/ 1 h 32"/>
                  <a:gd name="T8" fmla="*/ 1 w 32"/>
                  <a:gd name="T9" fmla="*/ 0 h 32"/>
                  <a:gd name="T10" fmla="*/ 1 w 32"/>
                  <a:gd name="T11" fmla="*/ 0 h 32"/>
                  <a:gd name="T12" fmla="*/ 1 w 32"/>
                  <a:gd name="T13" fmla="*/ 1 h 32"/>
                  <a:gd name="T14" fmla="*/ 1 w 32"/>
                  <a:gd name="T15" fmla="*/ 1 h 32"/>
                  <a:gd name="T16" fmla="*/ 0 w 32"/>
                  <a:gd name="T17" fmla="*/ 1 h 32"/>
                  <a:gd name="T18" fmla="*/ 0 w 32"/>
                  <a:gd name="T19" fmla="*/ 1 h 32"/>
                  <a:gd name="T20" fmla="*/ 1 w 32"/>
                  <a:gd name="T21" fmla="*/ 1 h 32"/>
                  <a:gd name="T22" fmla="*/ 1 w 32"/>
                  <a:gd name="T23" fmla="*/ 1 h 32"/>
                  <a:gd name="T24" fmla="*/ 1 w 32"/>
                  <a:gd name="T25" fmla="*/ 1 h 32"/>
                  <a:gd name="T26" fmla="*/ 1 w 32"/>
                  <a:gd name="T27" fmla="*/ 1 h 32"/>
                  <a:gd name="T28" fmla="*/ 1 w 32"/>
                  <a:gd name="T29" fmla="*/ 1 h 32"/>
                  <a:gd name="T30" fmla="*/ 1 w 32"/>
                  <a:gd name="T31" fmla="*/ 1 h 32"/>
                  <a:gd name="T32" fmla="*/ 1 w 32"/>
                  <a:gd name="T33" fmla="*/ 1 h 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2">
                    <a:moveTo>
                      <a:pt x="32" y="20"/>
                    </a:moveTo>
                    <a:lnTo>
                      <a:pt x="32" y="14"/>
                    </a:lnTo>
                    <a:lnTo>
                      <a:pt x="30" y="8"/>
                    </a:lnTo>
                    <a:lnTo>
                      <a:pt x="27" y="3"/>
                    </a:lnTo>
                    <a:lnTo>
                      <a:pt x="21" y="0"/>
                    </a:lnTo>
                    <a:lnTo>
                      <a:pt x="14" y="0"/>
                    </a:lnTo>
                    <a:lnTo>
                      <a:pt x="8" y="2"/>
                    </a:lnTo>
                    <a:lnTo>
                      <a:pt x="4" y="7"/>
                    </a:lnTo>
                    <a:lnTo>
                      <a:pt x="0" y="12"/>
                    </a:lnTo>
                    <a:lnTo>
                      <a:pt x="0" y="18"/>
                    </a:lnTo>
                    <a:lnTo>
                      <a:pt x="2" y="24"/>
                    </a:lnTo>
                    <a:lnTo>
                      <a:pt x="6" y="28"/>
                    </a:lnTo>
                    <a:lnTo>
                      <a:pt x="12" y="32"/>
                    </a:lnTo>
                    <a:lnTo>
                      <a:pt x="18" y="32"/>
                    </a:lnTo>
                    <a:lnTo>
                      <a:pt x="24" y="31"/>
                    </a:lnTo>
                    <a:lnTo>
                      <a:pt x="29" y="26"/>
                    </a:lnTo>
                    <a:lnTo>
                      <a:pt x="32" y="2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3" name="Freeform 151"/>
              <p:cNvSpPr/>
              <p:nvPr/>
            </p:nvSpPr>
            <p:spPr bwMode="auto">
              <a:xfrm>
                <a:off x="3861" y="4164"/>
                <a:ext cx="16" cy="17"/>
              </a:xfrm>
              <a:custGeom>
                <a:avLst/>
                <a:gdLst>
                  <a:gd name="T0" fmla="*/ 1 w 32"/>
                  <a:gd name="T1" fmla="*/ 1 h 33"/>
                  <a:gd name="T2" fmla="*/ 1 w 32"/>
                  <a:gd name="T3" fmla="*/ 1 h 33"/>
                  <a:gd name="T4" fmla="*/ 1 w 32"/>
                  <a:gd name="T5" fmla="*/ 1 h 33"/>
                  <a:gd name="T6" fmla="*/ 1 w 32"/>
                  <a:gd name="T7" fmla="*/ 1 h 33"/>
                  <a:gd name="T8" fmla="*/ 1 w 32"/>
                  <a:gd name="T9" fmla="*/ 0 h 33"/>
                  <a:gd name="T10" fmla="*/ 1 w 32"/>
                  <a:gd name="T11" fmla="*/ 0 h 33"/>
                  <a:gd name="T12" fmla="*/ 1 w 32"/>
                  <a:gd name="T13" fmla="*/ 1 h 33"/>
                  <a:gd name="T14" fmla="*/ 1 w 32"/>
                  <a:gd name="T15" fmla="*/ 1 h 33"/>
                  <a:gd name="T16" fmla="*/ 0 w 32"/>
                  <a:gd name="T17" fmla="*/ 1 h 33"/>
                  <a:gd name="T18" fmla="*/ 0 w 32"/>
                  <a:gd name="T19" fmla="*/ 1 h 33"/>
                  <a:gd name="T20" fmla="*/ 1 w 32"/>
                  <a:gd name="T21" fmla="*/ 1 h 33"/>
                  <a:gd name="T22" fmla="*/ 1 w 32"/>
                  <a:gd name="T23" fmla="*/ 1 h 33"/>
                  <a:gd name="T24" fmla="*/ 1 w 32"/>
                  <a:gd name="T25" fmla="*/ 1 h 33"/>
                  <a:gd name="T26" fmla="*/ 1 w 32"/>
                  <a:gd name="T27" fmla="*/ 1 h 33"/>
                  <a:gd name="T28" fmla="*/ 1 w 32"/>
                  <a:gd name="T29" fmla="*/ 1 h 33"/>
                  <a:gd name="T30" fmla="*/ 1 w 32"/>
                  <a:gd name="T31" fmla="*/ 1 h 33"/>
                  <a:gd name="T32" fmla="*/ 1 w 32"/>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2" h="33">
                    <a:moveTo>
                      <a:pt x="32" y="21"/>
                    </a:moveTo>
                    <a:lnTo>
                      <a:pt x="32" y="14"/>
                    </a:lnTo>
                    <a:lnTo>
                      <a:pt x="30" y="8"/>
                    </a:lnTo>
                    <a:lnTo>
                      <a:pt x="27" y="3"/>
                    </a:lnTo>
                    <a:lnTo>
                      <a:pt x="21" y="0"/>
                    </a:lnTo>
                    <a:lnTo>
                      <a:pt x="14" y="0"/>
                    </a:lnTo>
                    <a:lnTo>
                      <a:pt x="8" y="2"/>
                    </a:lnTo>
                    <a:lnTo>
                      <a:pt x="4" y="7"/>
                    </a:lnTo>
                    <a:lnTo>
                      <a:pt x="0" y="13"/>
                    </a:lnTo>
                    <a:lnTo>
                      <a:pt x="0" y="19"/>
                    </a:lnTo>
                    <a:lnTo>
                      <a:pt x="2" y="25"/>
                    </a:lnTo>
                    <a:lnTo>
                      <a:pt x="6" y="30"/>
                    </a:lnTo>
                    <a:lnTo>
                      <a:pt x="12" y="33"/>
                    </a:lnTo>
                    <a:lnTo>
                      <a:pt x="19" y="33"/>
                    </a:lnTo>
                    <a:lnTo>
                      <a:pt x="24" y="31"/>
                    </a:lnTo>
                    <a:lnTo>
                      <a:pt x="29" y="26"/>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4" name="Freeform 152"/>
              <p:cNvSpPr/>
              <p:nvPr/>
            </p:nvSpPr>
            <p:spPr bwMode="auto">
              <a:xfrm>
                <a:off x="4066" y="4265"/>
                <a:ext cx="40" cy="40"/>
              </a:xfrm>
              <a:custGeom>
                <a:avLst/>
                <a:gdLst>
                  <a:gd name="T0" fmla="*/ 1 w 80"/>
                  <a:gd name="T1" fmla="*/ 0 h 80"/>
                  <a:gd name="T2" fmla="*/ 1 w 80"/>
                  <a:gd name="T3" fmla="*/ 0 h 80"/>
                  <a:gd name="T4" fmla="*/ 1 w 80"/>
                  <a:gd name="T5" fmla="*/ 1 h 80"/>
                  <a:gd name="T6" fmla="*/ 1 w 80"/>
                  <a:gd name="T7" fmla="*/ 1 h 80"/>
                  <a:gd name="T8" fmla="*/ 1 w 80"/>
                  <a:gd name="T9" fmla="*/ 1 h 80"/>
                  <a:gd name="T10" fmla="*/ 1 w 80"/>
                  <a:gd name="T11" fmla="*/ 1 h 80"/>
                  <a:gd name="T12" fmla="*/ 1 w 80"/>
                  <a:gd name="T13" fmla="*/ 1 h 80"/>
                  <a:gd name="T14" fmla="*/ 1 w 80"/>
                  <a:gd name="T15" fmla="*/ 1 h 80"/>
                  <a:gd name="T16" fmla="*/ 0 w 80"/>
                  <a:gd name="T17" fmla="*/ 1 h 80"/>
                  <a:gd name="T18" fmla="*/ 0 w 80"/>
                  <a:gd name="T19" fmla="*/ 1 h 80"/>
                  <a:gd name="T20" fmla="*/ 0 w 80"/>
                  <a:gd name="T21" fmla="*/ 1 h 80"/>
                  <a:gd name="T22" fmla="*/ 1 w 80"/>
                  <a:gd name="T23" fmla="*/ 1 h 80"/>
                  <a:gd name="T24" fmla="*/ 1 w 80"/>
                  <a:gd name="T25" fmla="*/ 1 h 80"/>
                  <a:gd name="T26" fmla="*/ 1 w 80"/>
                  <a:gd name="T27" fmla="*/ 1 h 80"/>
                  <a:gd name="T28" fmla="*/ 1 w 80"/>
                  <a:gd name="T29" fmla="*/ 1 h 80"/>
                  <a:gd name="T30" fmla="*/ 1 w 80"/>
                  <a:gd name="T31" fmla="*/ 1 h 80"/>
                  <a:gd name="T32" fmla="*/ 1 w 80"/>
                  <a:gd name="T33" fmla="*/ 1 h 80"/>
                  <a:gd name="T34" fmla="*/ 1 w 80"/>
                  <a:gd name="T35" fmla="*/ 1 h 80"/>
                  <a:gd name="T36" fmla="*/ 1 w 80"/>
                  <a:gd name="T37" fmla="*/ 1 h 80"/>
                  <a:gd name="T38" fmla="*/ 1 w 80"/>
                  <a:gd name="T39" fmla="*/ 1 h 80"/>
                  <a:gd name="T40" fmla="*/ 1 w 80"/>
                  <a:gd name="T41" fmla="*/ 1 h 80"/>
                  <a:gd name="T42" fmla="*/ 1 w 80"/>
                  <a:gd name="T43" fmla="*/ 1 h 80"/>
                  <a:gd name="T44" fmla="*/ 1 w 80"/>
                  <a:gd name="T45" fmla="*/ 1 h 80"/>
                  <a:gd name="T46" fmla="*/ 1 w 80"/>
                  <a:gd name="T47" fmla="*/ 1 h 80"/>
                  <a:gd name="T48" fmla="*/ 1 w 80"/>
                  <a:gd name="T49" fmla="*/ 1 h 80"/>
                  <a:gd name="T50" fmla="*/ 1 w 80"/>
                  <a:gd name="T51" fmla="*/ 1 h 80"/>
                  <a:gd name="T52" fmla="*/ 1 w 80"/>
                  <a:gd name="T53" fmla="*/ 1 h 80"/>
                  <a:gd name="T54" fmla="*/ 1 w 80"/>
                  <a:gd name="T55" fmla="*/ 1 h 80"/>
                  <a:gd name="T56" fmla="*/ 1 w 80"/>
                  <a:gd name="T57" fmla="*/ 1 h 80"/>
                  <a:gd name="T58" fmla="*/ 1 w 80"/>
                  <a:gd name="T59" fmla="*/ 1 h 80"/>
                  <a:gd name="T60" fmla="*/ 1 w 80"/>
                  <a:gd name="T61" fmla="*/ 1 h 80"/>
                  <a:gd name="T62" fmla="*/ 1 w 80"/>
                  <a:gd name="T63" fmla="*/ 1 h 80"/>
                  <a:gd name="T64" fmla="*/ 1 w 80"/>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80">
                    <a:moveTo>
                      <a:pt x="46" y="0"/>
                    </a:moveTo>
                    <a:lnTo>
                      <a:pt x="38" y="0"/>
                    </a:lnTo>
                    <a:lnTo>
                      <a:pt x="30" y="2"/>
                    </a:lnTo>
                    <a:lnTo>
                      <a:pt x="23" y="4"/>
                    </a:lnTo>
                    <a:lnTo>
                      <a:pt x="16" y="7"/>
                    </a:lnTo>
                    <a:lnTo>
                      <a:pt x="11" y="12"/>
                    </a:lnTo>
                    <a:lnTo>
                      <a:pt x="6" y="19"/>
                    </a:lnTo>
                    <a:lnTo>
                      <a:pt x="3" y="26"/>
                    </a:lnTo>
                    <a:lnTo>
                      <a:pt x="0" y="33"/>
                    </a:lnTo>
                    <a:lnTo>
                      <a:pt x="0" y="41"/>
                    </a:lnTo>
                    <a:lnTo>
                      <a:pt x="0" y="49"/>
                    </a:lnTo>
                    <a:lnTo>
                      <a:pt x="4" y="56"/>
                    </a:lnTo>
                    <a:lnTo>
                      <a:pt x="7" y="63"/>
                    </a:lnTo>
                    <a:lnTo>
                      <a:pt x="12" y="69"/>
                    </a:lnTo>
                    <a:lnTo>
                      <a:pt x="18" y="74"/>
                    </a:lnTo>
                    <a:lnTo>
                      <a:pt x="24" y="78"/>
                    </a:lnTo>
                    <a:lnTo>
                      <a:pt x="32" y="80"/>
                    </a:lnTo>
                    <a:lnTo>
                      <a:pt x="41" y="80"/>
                    </a:lnTo>
                    <a:lnTo>
                      <a:pt x="49" y="79"/>
                    </a:lnTo>
                    <a:lnTo>
                      <a:pt x="56" y="77"/>
                    </a:lnTo>
                    <a:lnTo>
                      <a:pt x="62" y="73"/>
                    </a:lnTo>
                    <a:lnTo>
                      <a:pt x="68" y="67"/>
                    </a:lnTo>
                    <a:lnTo>
                      <a:pt x="73" y="62"/>
                    </a:lnTo>
                    <a:lnTo>
                      <a:pt x="76" y="55"/>
                    </a:lnTo>
                    <a:lnTo>
                      <a:pt x="79" y="47"/>
                    </a:lnTo>
                    <a:lnTo>
                      <a:pt x="80" y="39"/>
                    </a:lnTo>
                    <a:lnTo>
                      <a:pt x="79" y="30"/>
                    </a:lnTo>
                    <a:lnTo>
                      <a:pt x="76" y="24"/>
                    </a:lnTo>
                    <a:lnTo>
                      <a:pt x="73" y="17"/>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5" name="Freeform 153"/>
              <p:cNvSpPr/>
              <p:nvPr/>
            </p:nvSpPr>
            <p:spPr bwMode="auto">
              <a:xfrm>
                <a:off x="4136" y="4223"/>
                <a:ext cx="40" cy="39"/>
              </a:xfrm>
              <a:custGeom>
                <a:avLst/>
                <a:gdLst>
                  <a:gd name="T0" fmla="*/ 1 w 79"/>
                  <a:gd name="T1" fmla="*/ 0 h 80"/>
                  <a:gd name="T2" fmla="*/ 1 w 79"/>
                  <a:gd name="T3" fmla="*/ 0 h 80"/>
                  <a:gd name="T4" fmla="*/ 1 w 79"/>
                  <a:gd name="T5" fmla="*/ 0 h 80"/>
                  <a:gd name="T6" fmla="*/ 1 w 79"/>
                  <a:gd name="T7" fmla="*/ 0 h 80"/>
                  <a:gd name="T8" fmla="*/ 1 w 79"/>
                  <a:gd name="T9" fmla="*/ 0 h 80"/>
                  <a:gd name="T10" fmla="*/ 1 w 79"/>
                  <a:gd name="T11" fmla="*/ 0 h 80"/>
                  <a:gd name="T12" fmla="*/ 1 w 79"/>
                  <a:gd name="T13" fmla="*/ 0 h 80"/>
                  <a:gd name="T14" fmla="*/ 1 w 79"/>
                  <a:gd name="T15" fmla="*/ 0 h 80"/>
                  <a:gd name="T16" fmla="*/ 0 w 79"/>
                  <a:gd name="T17" fmla="*/ 0 h 80"/>
                  <a:gd name="T18" fmla="*/ 0 w 79"/>
                  <a:gd name="T19" fmla="*/ 0 h 80"/>
                  <a:gd name="T20" fmla="*/ 1 w 79"/>
                  <a:gd name="T21" fmla="*/ 0 h 80"/>
                  <a:gd name="T22" fmla="*/ 1 w 79"/>
                  <a:gd name="T23" fmla="*/ 0 h 80"/>
                  <a:gd name="T24" fmla="*/ 1 w 79"/>
                  <a:gd name="T25" fmla="*/ 0 h 80"/>
                  <a:gd name="T26" fmla="*/ 1 w 79"/>
                  <a:gd name="T27" fmla="*/ 0 h 80"/>
                  <a:gd name="T28" fmla="*/ 1 w 79"/>
                  <a:gd name="T29" fmla="*/ 0 h 80"/>
                  <a:gd name="T30" fmla="*/ 1 w 79"/>
                  <a:gd name="T31" fmla="*/ 0 h 80"/>
                  <a:gd name="T32" fmla="*/ 1 w 79"/>
                  <a:gd name="T33" fmla="*/ 0 h 80"/>
                  <a:gd name="T34" fmla="*/ 1 w 79"/>
                  <a:gd name="T35" fmla="*/ 0 h 80"/>
                  <a:gd name="T36" fmla="*/ 1 w 79"/>
                  <a:gd name="T37" fmla="*/ 0 h 80"/>
                  <a:gd name="T38" fmla="*/ 1 w 79"/>
                  <a:gd name="T39" fmla="*/ 0 h 80"/>
                  <a:gd name="T40" fmla="*/ 1 w 79"/>
                  <a:gd name="T41" fmla="*/ 0 h 80"/>
                  <a:gd name="T42" fmla="*/ 1 w 79"/>
                  <a:gd name="T43" fmla="*/ 0 h 80"/>
                  <a:gd name="T44" fmla="*/ 1 w 79"/>
                  <a:gd name="T45" fmla="*/ 0 h 80"/>
                  <a:gd name="T46" fmla="*/ 1 w 79"/>
                  <a:gd name="T47" fmla="*/ 0 h 80"/>
                  <a:gd name="T48" fmla="*/ 1 w 79"/>
                  <a:gd name="T49" fmla="*/ 0 h 80"/>
                  <a:gd name="T50" fmla="*/ 1 w 79"/>
                  <a:gd name="T51" fmla="*/ 0 h 80"/>
                  <a:gd name="T52" fmla="*/ 1 w 79"/>
                  <a:gd name="T53" fmla="*/ 0 h 80"/>
                  <a:gd name="T54" fmla="*/ 1 w 79"/>
                  <a:gd name="T55" fmla="*/ 0 h 80"/>
                  <a:gd name="T56" fmla="*/ 1 w 79"/>
                  <a:gd name="T57" fmla="*/ 0 h 80"/>
                  <a:gd name="T58" fmla="*/ 1 w 79"/>
                  <a:gd name="T59" fmla="*/ 0 h 80"/>
                  <a:gd name="T60" fmla="*/ 1 w 79"/>
                  <a:gd name="T61" fmla="*/ 0 h 80"/>
                  <a:gd name="T62" fmla="*/ 1 w 79"/>
                  <a:gd name="T63" fmla="*/ 0 h 80"/>
                  <a:gd name="T64" fmla="*/ 1 w 79"/>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9" h="80">
                    <a:moveTo>
                      <a:pt x="47" y="0"/>
                    </a:moveTo>
                    <a:lnTo>
                      <a:pt x="39" y="0"/>
                    </a:lnTo>
                    <a:lnTo>
                      <a:pt x="31" y="1"/>
                    </a:lnTo>
                    <a:lnTo>
                      <a:pt x="24" y="4"/>
                    </a:lnTo>
                    <a:lnTo>
                      <a:pt x="17" y="7"/>
                    </a:lnTo>
                    <a:lnTo>
                      <a:pt x="11" y="13"/>
                    </a:lnTo>
                    <a:lnTo>
                      <a:pt x="5" y="19"/>
                    </a:lnTo>
                    <a:lnTo>
                      <a:pt x="2" y="26"/>
                    </a:lnTo>
                    <a:lnTo>
                      <a:pt x="0" y="34"/>
                    </a:lnTo>
                    <a:lnTo>
                      <a:pt x="0" y="42"/>
                    </a:lnTo>
                    <a:lnTo>
                      <a:pt x="1" y="49"/>
                    </a:lnTo>
                    <a:lnTo>
                      <a:pt x="3" y="57"/>
                    </a:lnTo>
                    <a:lnTo>
                      <a:pt x="7" y="63"/>
                    </a:lnTo>
                    <a:lnTo>
                      <a:pt x="12" y="68"/>
                    </a:lnTo>
                    <a:lnTo>
                      <a:pt x="18" y="74"/>
                    </a:lnTo>
                    <a:lnTo>
                      <a:pt x="25" y="78"/>
                    </a:lnTo>
                    <a:lnTo>
                      <a:pt x="33" y="80"/>
                    </a:lnTo>
                    <a:lnTo>
                      <a:pt x="41" y="80"/>
                    </a:lnTo>
                    <a:lnTo>
                      <a:pt x="49" y="79"/>
                    </a:lnTo>
                    <a:lnTo>
                      <a:pt x="56" y="76"/>
                    </a:lnTo>
                    <a:lnTo>
                      <a:pt x="63" y="73"/>
                    </a:lnTo>
                    <a:lnTo>
                      <a:pt x="69" y="67"/>
                    </a:lnTo>
                    <a:lnTo>
                      <a:pt x="73" y="61"/>
                    </a:lnTo>
                    <a:lnTo>
                      <a:pt x="77" y="55"/>
                    </a:lnTo>
                    <a:lnTo>
                      <a:pt x="79" y="46"/>
                    </a:lnTo>
                    <a:lnTo>
                      <a:pt x="79" y="38"/>
                    </a:lnTo>
                    <a:lnTo>
                      <a:pt x="78" y="31"/>
                    </a:lnTo>
                    <a:lnTo>
                      <a:pt x="76" y="23"/>
                    </a:lnTo>
                    <a:lnTo>
                      <a:pt x="72" y="18"/>
                    </a:lnTo>
                    <a:lnTo>
                      <a:pt x="68" y="12"/>
                    </a:lnTo>
                    <a:lnTo>
                      <a:pt x="61" y="6"/>
                    </a:lnTo>
                    <a:lnTo>
                      <a:pt x="54" y="3"/>
                    </a:lnTo>
                    <a:lnTo>
                      <a:pt x="47"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6" name="Freeform 154"/>
              <p:cNvSpPr/>
              <p:nvPr/>
            </p:nvSpPr>
            <p:spPr bwMode="auto">
              <a:xfrm>
                <a:off x="4059" y="4190"/>
                <a:ext cx="40" cy="40"/>
              </a:xfrm>
              <a:custGeom>
                <a:avLst/>
                <a:gdLst>
                  <a:gd name="T0" fmla="*/ 1 w 80"/>
                  <a:gd name="T1" fmla="*/ 0 h 78"/>
                  <a:gd name="T2" fmla="*/ 1 w 80"/>
                  <a:gd name="T3" fmla="*/ 0 h 78"/>
                  <a:gd name="T4" fmla="*/ 1 w 80"/>
                  <a:gd name="T5" fmla="*/ 0 h 78"/>
                  <a:gd name="T6" fmla="*/ 1 w 80"/>
                  <a:gd name="T7" fmla="*/ 1 h 78"/>
                  <a:gd name="T8" fmla="*/ 1 w 80"/>
                  <a:gd name="T9" fmla="*/ 1 h 78"/>
                  <a:gd name="T10" fmla="*/ 1 w 80"/>
                  <a:gd name="T11" fmla="*/ 1 h 78"/>
                  <a:gd name="T12" fmla="*/ 1 w 80"/>
                  <a:gd name="T13" fmla="*/ 1 h 78"/>
                  <a:gd name="T14" fmla="*/ 1 w 80"/>
                  <a:gd name="T15" fmla="*/ 1 h 78"/>
                  <a:gd name="T16" fmla="*/ 1 w 80"/>
                  <a:gd name="T17" fmla="*/ 1 h 78"/>
                  <a:gd name="T18" fmla="*/ 0 w 80"/>
                  <a:gd name="T19" fmla="*/ 1 h 78"/>
                  <a:gd name="T20" fmla="*/ 1 w 80"/>
                  <a:gd name="T21" fmla="*/ 1 h 78"/>
                  <a:gd name="T22" fmla="*/ 1 w 80"/>
                  <a:gd name="T23" fmla="*/ 1 h 78"/>
                  <a:gd name="T24" fmla="*/ 1 w 80"/>
                  <a:gd name="T25" fmla="*/ 1 h 78"/>
                  <a:gd name="T26" fmla="*/ 1 w 80"/>
                  <a:gd name="T27" fmla="*/ 1 h 78"/>
                  <a:gd name="T28" fmla="*/ 1 w 80"/>
                  <a:gd name="T29" fmla="*/ 1 h 78"/>
                  <a:gd name="T30" fmla="*/ 1 w 80"/>
                  <a:gd name="T31" fmla="*/ 1 h 78"/>
                  <a:gd name="T32" fmla="*/ 1 w 80"/>
                  <a:gd name="T33" fmla="*/ 1 h 78"/>
                  <a:gd name="T34" fmla="*/ 1 w 80"/>
                  <a:gd name="T35" fmla="*/ 1 h 78"/>
                  <a:gd name="T36" fmla="*/ 1 w 80"/>
                  <a:gd name="T37" fmla="*/ 1 h 78"/>
                  <a:gd name="T38" fmla="*/ 1 w 80"/>
                  <a:gd name="T39" fmla="*/ 1 h 78"/>
                  <a:gd name="T40" fmla="*/ 1 w 80"/>
                  <a:gd name="T41" fmla="*/ 1 h 78"/>
                  <a:gd name="T42" fmla="*/ 1 w 80"/>
                  <a:gd name="T43" fmla="*/ 1 h 78"/>
                  <a:gd name="T44" fmla="*/ 1 w 80"/>
                  <a:gd name="T45" fmla="*/ 1 h 78"/>
                  <a:gd name="T46" fmla="*/ 1 w 80"/>
                  <a:gd name="T47" fmla="*/ 1 h 78"/>
                  <a:gd name="T48" fmla="*/ 1 w 80"/>
                  <a:gd name="T49" fmla="*/ 1 h 78"/>
                  <a:gd name="T50" fmla="*/ 1 w 80"/>
                  <a:gd name="T51" fmla="*/ 1 h 78"/>
                  <a:gd name="T52" fmla="*/ 1 w 80"/>
                  <a:gd name="T53" fmla="*/ 1 h 78"/>
                  <a:gd name="T54" fmla="*/ 1 w 80"/>
                  <a:gd name="T55" fmla="*/ 1 h 78"/>
                  <a:gd name="T56" fmla="*/ 1 w 80"/>
                  <a:gd name="T57" fmla="*/ 1 h 78"/>
                  <a:gd name="T58" fmla="*/ 1 w 80"/>
                  <a:gd name="T59" fmla="*/ 1 h 78"/>
                  <a:gd name="T60" fmla="*/ 1 w 80"/>
                  <a:gd name="T61" fmla="*/ 1 h 78"/>
                  <a:gd name="T62" fmla="*/ 1 w 80"/>
                  <a:gd name="T63" fmla="*/ 1 h 78"/>
                  <a:gd name="T64" fmla="*/ 1 w 80"/>
                  <a:gd name="T65" fmla="*/ 0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8" y="0"/>
                    </a:moveTo>
                    <a:lnTo>
                      <a:pt x="40" y="0"/>
                    </a:lnTo>
                    <a:lnTo>
                      <a:pt x="32" y="0"/>
                    </a:lnTo>
                    <a:lnTo>
                      <a:pt x="25" y="3"/>
                    </a:lnTo>
                    <a:lnTo>
                      <a:pt x="18" y="7"/>
                    </a:lnTo>
                    <a:lnTo>
                      <a:pt x="12" y="11"/>
                    </a:lnTo>
                    <a:lnTo>
                      <a:pt x="7" y="17"/>
                    </a:lnTo>
                    <a:lnTo>
                      <a:pt x="4" y="24"/>
                    </a:lnTo>
                    <a:lnTo>
                      <a:pt x="2" y="32"/>
                    </a:lnTo>
                    <a:lnTo>
                      <a:pt x="0" y="40"/>
                    </a:lnTo>
                    <a:lnTo>
                      <a:pt x="2" y="47"/>
                    </a:lnTo>
                    <a:lnTo>
                      <a:pt x="4" y="55"/>
                    </a:lnTo>
                    <a:lnTo>
                      <a:pt x="7" y="61"/>
                    </a:lnTo>
                    <a:lnTo>
                      <a:pt x="13" y="67"/>
                    </a:lnTo>
                    <a:lnTo>
                      <a:pt x="19" y="72"/>
                    </a:lnTo>
                    <a:lnTo>
                      <a:pt x="26" y="76"/>
                    </a:lnTo>
                    <a:lnTo>
                      <a:pt x="34" y="78"/>
                    </a:lnTo>
                    <a:lnTo>
                      <a:pt x="42" y="78"/>
                    </a:lnTo>
                    <a:lnTo>
                      <a:pt x="50" y="77"/>
                    </a:lnTo>
                    <a:lnTo>
                      <a:pt x="57" y="75"/>
                    </a:lnTo>
                    <a:lnTo>
                      <a:pt x="64" y="71"/>
                    </a:lnTo>
                    <a:lnTo>
                      <a:pt x="70" y="65"/>
                    </a:lnTo>
                    <a:lnTo>
                      <a:pt x="74" y="60"/>
                    </a:lnTo>
                    <a:lnTo>
                      <a:pt x="78" y="53"/>
                    </a:lnTo>
                    <a:lnTo>
                      <a:pt x="80" y="45"/>
                    </a:lnTo>
                    <a:lnTo>
                      <a:pt x="80" y="37"/>
                    </a:lnTo>
                    <a:lnTo>
                      <a:pt x="80" y="30"/>
                    </a:lnTo>
                    <a:lnTo>
                      <a:pt x="76" y="23"/>
                    </a:lnTo>
                    <a:lnTo>
                      <a:pt x="73" y="16"/>
                    </a:lnTo>
                    <a:lnTo>
                      <a:pt x="68" y="10"/>
                    </a:lnTo>
                    <a:lnTo>
                      <a:pt x="63" y="6"/>
                    </a:lnTo>
                    <a:lnTo>
                      <a:pt x="56" y="2"/>
                    </a:lnTo>
                    <a:lnTo>
                      <a:pt x="48"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7" name="Freeform 155"/>
              <p:cNvSpPr/>
              <p:nvPr/>
            </p:nvSpPr>
            <p:spPr bwMode="auto">
              <a:xfrm>
                <a:off x="3990" y="4195"/>
                <a:ext cx="39" cy="39"/>
              </a:xfrm>
              <a:custGeom>
                <a:avLst/>
                <a:gdLst>
                  <a:gd name="T0" fmla="*/ 0 w 80"/>
                  <a:gd name="T1" fmla="*/ 1 h 78"/>
                  <a:gd name="T2" fmla="*/ 0 w 80"/>
                  <a:gd name="T3" fmla="*/ 0 h 78"/>
                  <a:gd name="T4" fmla="*/ 0 w 80"/>
                  <a:gd name="T5" fmla="*/ 1 h 78"/>
                  <a:gd name="T6" fmla="*/ 0 w 80"/>
                  <a:gd name="T7" fmla="*/ 1 h 78"/>
                  <a:gd name="T8" fmla="*/ 0 w 80"/>
                  <a:gd name="T9" fmla="*/ 1 h 78"/>
                  <a:gd name="T10" fmla="*/ 0 w 80"/>
                  <a:gd name="T11" fmla="*/ 1 h 78"/>
                  <a:gd name="T12" fmla="*/ 0 w 80"/>
                  <a:gd name="T13" fmla="*/ 1 h 78"/>
                  <a:gd name="T14" fmla="*/ 0 w 80"/>
                  <a:gd name="T15" fmla="*/ 1 h 78"/>
                  <a:gd name="T16" fmla="*/ 0 w 80"/>
                  <a:gd name="T17" fmla="*/ 1 h 78"/>
                  <a:gd name="T18" fmla="*/ 0 w 80"/>
                  <a:gd name="T19" fmla="*/ 1 h 78"/>
                  <a:gd name="T20" fmla="*/ 0 w 80"/>
                  <a:gd name="T21" fmla="*/ 1 h 78"/>
                  <a:gd name="T22" fmla="*/ 0 w 80"/>
                  <a:gd name="T23" fmla="*/ 1 h 78"/>
                  <a:gd name="T24" fmla="*/ 0 w 80"/>
                  <a:gd name="T25" fmla="*/ 1 h 78"/>
                  <a:gd name="T26" fmla="*/ 0 w 80"/>
                  <a:gd name="T27" fmla="*/ 1 h 78"/>
                  <a:gd name="T28" fmla="*/ 0 w 80"/>
                  <a:gd name="T29" fmla="*/ 1 h 78"/>
                  <a:gd name="T30" fmla="*/ 0 w 80"/>
                  <a:gd name="T31" fmla="*/ 1 h 78"/>
                  <a:gd name="T32" fmla="*/ 0 w 80"/>
                  <a:gd name="T33" fmla="*/ 1 h 78"/>
                  <a:gd name="T34" fmla="*/ 0 w 80"/>
                  <a:gd name="T35" fmla="*/ 1 h 78"/>
                  <a:gd name="T36" fmla="*/ 0 w 80"/>
                  <a:gd name="T37" fmla="*/ 1 h 78"/>
                  <a:gd name="T38" fmla="*/ 0 w 80"/>
                  <a:gd name="T39" fmla="*/ 1 h 78"/>
                  <a:gd name="T40" fmla="*/ 0 w 80"/>
                  <a:gd name="T41" fmla="*/ 1 h 78"/>
                  <a:gd name="T42" fmla="*/ 0 w 80"/>
                  <a:gd name="T43" fmla="*/ 1 h 78"/>
                  <a:gd name="T44" fmla="*/ 0 w 80"/>
                  <a:gd name="T45" fmla="*/ 1 h 78"/>
                  <a:gd name="T46" fmla="*/ 0 w 80"/>
                  <a:gd name="T47" fmla="*/ 1 h 78"/>
                  <a:gd name="T48" fmla="*/ 0 w 80"/>
                  <a:gd name="T49" fmla="*/ 1 h 78"/>
                  <a:gd name="T50" fmla="*/ 0 w 80"/>
                  <a:gd name="T51" fmla="*/ 1 h 78"/>
                  <a:gd name="T52" fmla="*/ 0 w 80"/>
                  <a:gd name="T53" fmla="*/ 1 h 78"/>
                  <a:gd name="T54" fmla="*/ 0 w 80"/>
                  <a:gd name="T55" fmla="*/ 1 h 78"/>
                  <a:gd name="T56" fmla="*/ 0 w 80"/>
                  <a:gd name="T57" fmla="*/ 1 h 78"/>
                  <a:gd name="T58" fmla="*/ 0 w 80"/>
                  <a:gd name="T59" fmla="*/ 1 h 78"/>
                  <a:gd name="T60" fmla="*/ 0 w 80"/>
                  <a:gd name="T61" fmla="*/ 1 h 78"/>
                  <a:gd name="T62" fmla="*/ 0 w 80"/>
                  <a:gd name="T63" fmla="*/ 1 h 78"/>
                  <a:gd name="T64" fmla="*/ 0 w 80"/>
                  <a:gd name="T65" fmla="*/ 1 h 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8">
                    <a:moveTo>
                      <a:pt x="47" y="1"/>
                    </a:moveTo>
                    <a:lnTo>
                      <a:pt x="39" y="0"/>
                    </a:lnTo>
                    <a:lnTo>
                      <a:pt x="31" y="1"/>
                    </a:lnTo>
                    <a:lnTo>
                      <a:pt x="24" y="3"/>
                    </a:lnTo>
                    <a:lnTo>
                      <a:pt x="17" y="7"/>
                    </a:lnTo>
                    <a:lnTo>
                      <a:pt x="12" y="12"/>
                    </a:lnTo>
                    <a:lnTo>
                      <a:pt x="7" y="17"/>
                    </a:lnTo>
                    <a:lnTo>
                      <a:pt x="4" y="24"/>
                    </a:lnTo>
                    <a:lnTo>
                      <a:pt x="1" y="32"/>
                    </a:lnTo>
                    <a:lnTo>
                      <a:pt x="0" y="40"/>
                    </a:lnTo>
                    <a:lnTo>
                      <a:pt x="1" y="48"/>
                    </a:lnTo>
                    <a:lnTo>
                      <a:pt x="4" y="55"/>
                    </a:lnTo>
                    <a:lnTo>
                      <a:pt x="7" y="62"/>
                    </a:lnTo>
                    <a:lnTo>
                      <a:pt x="13" y="68"/>
                    </a:lnTo>
                    <a:lnTo>
                      <a:pt x="19" y="73"/>
                    </a:lnTo>
                    <a:lnTo>
                      <a:pt x="25" y="76"/>
                    </a:lnTo>
                    <a:lnTo>
                      <a:pt x="33" y="78"/>
                    </a:lnTo>
                    <a:lnTo>
                      <a:pt x="42" y="78"/>
                    </a:lnTo>
                    <a:lnTo>
                      <a:pt x="50" y="78"/>
                    </a:lnTo>
                    <a:lnTo>
                      <a:pt x="57" y="75"/>
                    </a:lnTo>
                    <a:lnTo>
                      <a:pt x="63" y="71"/>
                    </a:lnTo>
                    <a:lnTo>
                      <a:pt x="69" y="67"/>
                    </a:lnTo>
                    <a:lnTo>
                      <a:pt x="74" y="61"/>
                    </a:lnTo>
                    <a:lnTo>
                      <a:pt x="77" y="54"/>
                    </a:lnTo>
                    <a:lnTo>
                      <a:pt x="80" y="46"/>
                    </a:lnTo>
                    <a:lnTo>
                      <a:pt x="80" y="38"/>
                    </a:lnTo>
                    <a:lnTo>
                      <a:pt x="80" y="30"/>
                    </a:lnTo>
                    <a:lnTo>
                      <a:pt x="76" y="23"/>
                    </a:lnTo>
                    <a:lnTo>
                      <a:pt x="73" y="16"/>
                    </a:lnTo>
                    <a:lnTo>
                      <a:pt x="68" y="10"/>
                    </a:lnTo>
                    <a:lnTo>
                      <a:pt x="62" y="6"/>
                    </a:lnTo>
                    <a:lnTo>
                      <a:pt x="55" y="2"/>
                    </a:lnTo>
                    <a:lnTo>
                      <a:pt x="47" y="1"/>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8" name="Freeform 156"/>
              <p:cNvSpPr/>
              <p:nvPr/>
            </p:nvSpPr>
            <p:spPr bwMode="auto">
              <a:xfrm>
                <a:off x="4127" y="4147"/>
                <a:ext cx="39" cy="39"/>
              </a:xfrm>
              <a:custGeom>
                <a:avLst/>
                <a:gdLst>
                  <a:gd name="T0" fmla="*/ 0 w 80"/>
                  <a:gd name="T1" fmla="*/ 0 h 79"/>
                  <a:gd name="T2" fmla="*/ 0 w 80"/>
                  <a:gd name="T3" fmla="*/ 0 h 79"/>
                  <a:gd name="T4" fmla="*/ 0 w 80"/>
                  <a:gd name="T5" fmla="*/ 0 h 79"/>
                  <a:gd name="T6" fmla="*/ 0 w 80"/>
                  <a:gd name="T7" fmla="*/ 0 h 79"/>
                  <a:gd name="T8" fmla="*/ 0 w 80"/>
                  <a:gd name="T9" fmla="*/ 0 h 79"/>
                  <a:gd name="T10" fmla="*/ 0 w 80"/>
                  <a:gd name="T11" fmla="*/ 0 h 79"/>
                  <a:gd name="T12" fmla="*/ 0 w 80"/>
                  <a:gd name="T13" fmla="*/ 0 h 79"/>
                  <a:gd name="T14" fmla="*/ 0 w 80"/>
                  <a:gd name="T15" fmla="*/ 0 h 79"/>
                  <a:gd name="T16" fmla="*/ 0 w 80"/>
                  <a:gd name="T17" fmla="*/ 0 h 79"/>
                  <a:gd name="T18" fmla="*/ 0 w 80"/>
                  <a:gd name="T19" fmla="*/ 0 h 79"/>
                  <a:gd name="T20" fmla="*/ 0 w 80"/>
                  <a:gd name="T21" fmla="*/ 0 h 79"/>
                  <a:gd name="T22" fmla="*/ 0 w 80"/>
                  <a:gd name="T23" fmla="*/ 0 h 79"/>
                  <a:gd name="T24" fmla="*/ 0 w 80"/>
                  <a:gd name="T25" fmla="*/ 0 h 79"/>
                  <a:gd name="T26" fmla="*/ 0 w 80"/>
                  <a:gd name="T27" fmla="*/ 0 h 79"/>
                  <a:gd name="T28" fmla="*/ 0 w 80"/>
                  <a:gd name="T29" fmla="*/ 0 h 79"/>
                  <a:gd name="T30" fmla="*/ 0 w 80"/>
                  <a:gd name="T31" fmla="*/ 0 h 79"/>
                  <a:gd name="T32" fmla="*/ 0 w 80"/>
                  <a:gd name="T33" fmla="*/ 0 h 79"/>
                  <a:gd name="T34" fmla="*/ 0 w 80"/>
                  <a:gd name="T35" fmla="*/ 0 h 79"/>
                  <a:gd name="T36" fmla="*/ 0 w 80"/>
                  <a:gd name="T37" fmla="*/ 0 h 79"/>
                  <a:gd name="T38" fmla="*/ 0 w 80"/>
                  <a:gd name="T39" fmla="*/ 0 h 79"/>
                  <a:gd name="T40" fmla="*/ 0 w 80"/>
                  <a:gd name="T41" fmla="*/ 0 h 79"/>
                  <a:gd name="T42" fmla="*/ 0 w 80"/>
                  <a:gd name="T43" fmla="*/ 0 h 79"/>
                  <a:gd name="T44" fmla="*/ 0 w 80"/>
                  <a:gd name="T45" fmla="*/ 0 h 79"/>
                  <a:gd name="T46" fmla="*/ 0 w 80"/>
                  <a:gd name="T47" fmla="*/ 0 h 79"/>
                  <a:gd name="T48" fmla="*/ 0 w 80"/>
                  <a:gd name="T49" fmla="*/ 0 h 79"/>
                  <a:gd name="T50" fmla="*/ 0 w 80"/>
                  <a:gd name="T51" fmla="*/ 0 h 79"/>
                  <a:gd name="T52" fmla="*/ 0 w 80"/>
                  <a:gd name="T53" fmla="*/ 0 h 79"/>
                  <a:gd name="T54" fmla="*/ 0 w 80"/>
                  <a:gd name="T55" fmla="*/ 0 h 79"/>
                  <a:gd name="T56" fmla="*/ 0 w 80"/>
                  <a:gd name="T57" fmla="*/ 0 h 79"/>
                  <a:gd name="T58" fmla="*/ 0 w 80"/>
                  <a:gd name="T59" fmla="*/ 0 h 79"/>
                  <a:gd name="T60" fmla="*/ 0 w 80"/>
                  <a:gd name="T61" fmla="*/ 0 h 79"/>
                  <a:gd name="T62" fmla="*/ 0 w 80"/>
                  <a:gd name="T63" fmla="*/ 0 h 79"/>
                  <a:gd name="T64" fmla="*/ 0 w 80"/>
                  <a:gd name="T65" fmla="*/ 0 h 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0" h="79">
                    <a:moveTo>
                      <a:pt x="46" y="0"/>
                    </a:moveTo>
                    <a:lnTo>
                      <a:pt x="38" y="0"/>
                    </a:lnTo>
                    <a:lnTo>
                      <a:pt x="30" y="0"/>
                    </a:lnTo>
                    <a:lnTo>
                      <a:pt x="23" y="4"/>
                    </a:lnTo>
                    <a:lnTo>
                      <a:pt x="16" y="7"/>
                    </a:lnTo>
                    <a:lnTo>
                      <a:pt x="11" y="12"/>
                    </a:lnTo>
                    <a:lnTo>
                      <a:pt x="6" y="18"/>
                    </a:lnTo>
                    <a:lnTo>
                      <a:pt x="2" y="24"/>
                    </a:lnTo>
                    <a:lnTo>
                      <a:pt x="0" y="33"/>
                    </a:lnTo>
                    <a:lnTo>
                      <a:pt x="0" y="41"/>
                    </a:lnTo>
                    <a:lnTo>
                      <a:pt x="0" y="49"/>
                    </a:lnTo>
                    <a:lnTo>
                      <a:pt x="4" y="56"/>
                    </a:lnTo>
                    <a:lnTo>
                      <a:pt x="7" y="63"/>
                    </a:lnTo>
                    <a:lnTo>
                      <a:pt x="12" y="68"/>
                    </a:lnTo>
                    <a:lnTo>
                      <a:pt x="17" y="73"/>
                    </a:lnTo>
                    <a:lnTo>
                      <a:pt x="24" y="76"/>
                    </a:lnTo>
                    <a:lnTo>
                      <a:pt x="32" y="79"/>
                    </a:lnTo>
                    <a:lnTo>
                      <a:pt x="40" y="79"/>
                    </a:lnTo>
                    <a:lnTo>
                      <a:pt x="49" y="79"/>
                    </a:lnTo>
                    <a:lnTo>
                      <a:pt x="55" y="75"/>
                    </a:lnTo>
                    <a:lnTo>
                      <a:pt x="62" y="72"/>
                    </a:lnTo>
                    <a:lnTo>
                      <a:pt x="68" y="67"/>
                    </a:lnTo>
                    <a:lnTo>
                      <a:pt x="73" y="61"/>
                    </a:lnTo>
                    <a:lnTo>
                      <a:pt x="76" y="54"/>
                    </a:lnTo>
                    <a:lnTo>
                      <a:pt x="78" y="46"/>
                    </a:lnTo>
                    <a:lnTo>
                      <a:pt x="80" y="38"/>
                    </a:lnTo>
                    <a:lnTo>
                      <a:pt x="78" y="30"/>
                    </a:lnTo>
                    <a:lnTo>
                      <a:pt x="76" y="23"/>
                    </a:lnTo>
                    <a:lnTo>
                      <a:pt x="73" y="16"/>
                    </a:lnTo>
                    <a:lnTo>
                      <a:pt x="67" y="11"/>
                    </a:lnTo>
                    <a:lnTo>
                      <a:pt x="61" y="6"/>
                    </a:lnTo>
                    <a:lnTo>
                      <a:pt x="54" y="3"/>
                    </a:lnTo>
                    <a:lnTo>
                      <a:pt x="46" y="0"/>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29" name="Freeform 157"/>
              <p:cNvSpPr/>
              <p:nvPr/>
            </p:nvSpPr>
            <p:spPr bwMode="auto">
              <a:xfrm>
                <a:off x="4216" y="4162"/>
                <a:ext cx="37" cy="39"/>
              </a:xfrm>
              <a:custGeom>
                <a:avLst/>
                <a:gdLst>
                  <a:gd name="T0" fmla="*/ 1 w 73"/>
                  <a:gd name="T1" fmla="*/ 0 h 79"/>
                  <a:gd name="T2" fmla="*/ 1 w 73"/>
                  <a:gd name="T3" fmla="*/ 0 h 79"/>
                  <a:gd name="T4" fmla="*/ 1 w 73"/>
                  <a:gd name="T5" fmla="*/ 0 h 79"/>
                  <a:gd name="T6" fmla="*/ 1 w 73"/>
                  <a:gd name="T7" fmla="*/ 0 h 79"/>
                  <a:gd name="T8" fmla="*/ 1 w 73"/>
                  <a:gd name="T9" fmla="*/ 0 h 79"/>
                  <a:gd name="T10" fmla="*/ 1 w 73"/>
                  <a:gd name="T11" fmla="*/ 0 h 79"/>
                  <a:gd name="T12" fmla="*/ 1 w 73"/>
                  <a:gd name="T13" fmla="*/ 0 h 79"/>
                  <a:gd name="T14" fmla="*/ 1 w 73"/>
                  <a:gd name="T15" fmla="*/ 0 h 79"/>
                  <a:gd name="T16" fmla="*/ 1 w 73"/>
                  <a:gd name="T17" fmla="*/ 0 h 79"/>
                  <a:gd name="T18" fmla="*/ 1 w 73"/>
                  <a:gd name="T19" fmla="*/ 0 h 79"/>
                  <a:gd name="T20" fmla="*/ 1 w 73"/>
                  <a:gd name="T21" fmla="*/ 0 h 79"/>
                  <a:gd name="T22" fmla="*/ 1 w 73"/>
                  <a:gd name="T23" fmla="*/ 0 h 79"/>
                  <a:gd name="T24" fmla="*/ 0 w 73"/>
                  <a:gd name="T25" fmla="*/ 0 h 79"/>
                  <a:gd name="T26" fmla="*/ 0 w 73"/>
                  <a:gd name="T27" fmla="*/ 0 h 79"/>
                  <a:gd name="T28" fmla="*/ 0 w 73"/>
                  <a:gd name="T29" fmla="*/ 0 h 79"/>
                  <a:gd name="T30" fmla="*/ 1 w 73"/>
                  <a:gd name="T31" fmla="*/ 0 h 79"/>
                  <a:gd name="T32" fmla="*/ 1 w 73"/>
                  <a:gd name="T33" fmla="*/ 0 h 79"/>
                  <a:gd name="T34" fmla="*/ 1 w 73"/>
                  <a:gd name="T35" fmla="*/ 0 h 79"/>
                  <a:gd name="T36" fmla="*/ 1 w 73"/>
                  <a:gd name="T37" fmla="*/ 0 h 79"/>
                  <a:gd name="T38" fmla="*/ 1 w 73"/>
                  <a:gd name="T39" fmla="*/ 0 h 79"/>
                  <a:gd name="T40" fmla="*/ 1 w 73"/>
                  <a:gd name="T41" fmla="*/ 0 h 79"/>
                  <a:gd name="T42" fmla="*/ 1 w 73"/>
                  <a:gd name="T43" fmla="*/ 0 h 79"/>
                  <a:gd name="T44" fmla="*/ 1 w 73"/>
                  <a:gd name="T45" fmla="*/ 0 h 79"/>
                  <a:gd name="T46" fmla="*/ 1 w 73"/>
                  <a:gd name="T47" fmla="*/ 0 h 79"/>
                  <a:gd name="T48" fmla="*/ 1 w 73"/>
                  <a:gd name="T49" fmla="*/ 0 h 79"/>
                  <a:gd name="T50" fmla="*/ 1 w 73"/>
                  <a:gd name="T51" fmla="*/ 0 h 79"/>
                  <a:gd name="T52" fmla="*/ 1 w 73"/>
                  <a:gd name="T53" fmla="*/ 0 h 79"/>
                  <a:gd name="T54" fmla="*/ 1 w 73"/>
                  <a:gd name="T55" fmla="*/ 0 h 79"/>
                  <a:gd name="T56" fmla="*/ 1 w 73"/>
                  <a:gd name="T57" fmla="*/ 0 h 7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3" h="79">
                    <a:moveTo>
                      <a:pt x="73" y="19"/>
                    </a:moveTo>
                    <a:lnTo>
                      <a:pt x="69" y="12"/>
                    </a:lnTo>
                    <a:lnTo>
                      <a:pt x="62" y="7"/>
                    </a:lnTo>
                    <a:lnTo>
                      <a:pt x="54" y="2"/>
                    </a:lnTo>
                    <a:lnTo>
                      <a:pt x="46" y="0"/>
                    </a:lnTo>
                    <a:lnTo>
                      <a:pt x="38" y="0"/>
                    </a:lnTo>
                    <a:lnTo>
                      <a:pt x="30" y="1"/>
                    </a:lnTo>
                    <a:lnTo>
                      <a:pt x="23" y="4"/>
                    </a:lnTo>
                    <a:lnTo>
                      <a:pt x="16" y="7"/>
                    </a:lnTo>
                    <a:lnTo>
                      <a:pt x="10" y="12"/>
                    </a:lnTo>
                    <a:lnTo>
                      <a:pt x="5" y="19"/>
                    </a:lnTo>
                    <a:lnTo>
                      <a:pt x="2" y="25"/>
                    </a:lnTo>
                    <a:lnTo>
                      <a:pt x="0" y="32"/>
                    </a:lnTo>
                    <a:lnTo>
                      <a:pt x="0" y="40"/>
                    </a:lnTo>
                    <a:lnTo>
                      <a:pt x="0" y="49"/>
                    </a:lnTo>
                    <a:lnTo>
                      <a:pt x="3" y="55"/>
                    </a:lnTo>
                    <a:lnTo>
                      <a:pt x="7" y="62"/>
                    </a:lnTo>
                    <a:lnTo>
                      <a:pt x="11" y="68"/>
                    </a:lnTo>
                    <a:lnTo>
                      <a:pt x="17" y="73"/>
                    </a:lnTo>
                    <a:lnTo>
                      <a:pt x="24" y="76"/>
                    </a:lnTo>
                    <a:lnTo>
                      <a:pt x="32" y="79"/>
                    </a:lnTo>
                    <a:lnTo>
                      <a:pt x="35" y="79"/>
                    </a:lnTo>
                    <a:lnTo>
                      <a:pt x="38" y="79"/>
                    </a:lnTo>
                    <a:lnTo>
                      <a:pt x="41" y="79"/>
                    </a:lnTo>
                    <a:lnTo>
                      <a:pt x="43" y="79"/>
                    </a:lnTo>
                    <a:lnTo>
                      <a:pt x="48" y="70"/>
                    </a:lnTo>
                    <a:lnTo>
                      <a:pt x="58" y="52"/>
                    </a:lnTo>
                    <a:lnTo>
                      <a:pt x="69" y="31"/>
                    </a:lnTo>
                    <a:lnTo>
                      <a:pt x="73" y="19"/>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0" name="Freeform 158"/>
              <p:cNvSpPr/>
              <p:nvPr/>
            </p:nvSpPr>
            <p:spPr bwMode="auto">
              <a:xfrm>
                <a:off x="3983" y="4266"/>
                <a:ext cx="31" cy="33"/>
              </a:xfrm>
              <a:custGeom>
                <a:avLst/>
                <a:gdLst>
                  <a:gd name="T0" fmla="*/ 1 w 61"/>
                  <a:gd name="T1" fmla="*/ 1 h 66"/>
                  <a:gd name="T2" fmla="*/ 1 w 61"/>
                  <a:gd name="T3" fmla="*/ 1 h 66"/>
                  <a:gd name="T4" fmla="*/ 1 w 61"/>
                  <a:gd name="T5" fmla="*/ 1 h 66"/>
                  <a:gd name="T6" fmla="*/ 1 w 61"/>
                  <a:gd name="T7" fmla="*/ 1 h 66"/>
                  <a:gd name="T8" fmla="*/ 1 w 61"/>
                  <a:gd name="T9" fmla="*/ 1 h 66"/>
                  <a:gd name="T10" fmla="*/ 1 w 61"/>
                  <a:gd name="T11" fmla="*/ 1 h 66"/>
                  <a:gd name="T12" fmla="*/ 1 w 61"/>
                  <a:gd name="T13" fmla="*/ 1 h 66"/>
                  <a:gd name="T14" fmla="*/ 1 w 61"/>
                  <a:gd name="T15" fmla="*/ 1 h 66"/>
                  <a:gd name="T16" fmla="*/ 1 w 61"/>
                  <a:gd name="T17" fmla="*/ 1 h 66"/>
                  <a:gd name="T18" fmla="*/ 1 w 61"/>
                  <a:gd name="T19" fmla="*/ 1 h 66"/>
                  <a:gd name="T20" fmla="*/ 1 w 61"/>
                  <a:gd name="T21" fmla="*/ 1 h 66"/>
                  <a:gd name="T22" fmla="*/ 1 w 61"/>
                  <a:gd name="T23" fmla="*/ 1 h 66"/>
                  <a:gd name="T24" fmla="*/ 1 w 61"/>
                  <a:gd name="T25" fmla="*/ 1 h 66"/>
                  <a:gd name="T26" fmla="*/ 1 w 61"/>
                  <a:gd name="T27" fmla="*/ 0 h 66"/>
                  <a:gd name="T28" fmla="*/ 1 w 61"/>
                  <a:gd name="T29" fmla="*/ 1 h 66"/>
                  <a:gd name="T30" fmla="*/ 1 w 61"/>
                  <a:gd name="T31" fmla="*/ 1 h 66"/>
                  <a:gd name="T32" fmla="*/ 0 w 61"/>
                  <a:gd name="T33" fmla="*/ 1 h 66"/>
                  <a:gd name="T34" fmla="*/ 1 w 61"/>
                  <a:gd name="T35" fmla="*/ 1 h 66"/>
                  <a:gd name="T36" fmla="*/ 1 w 61"/>
                  <a:gd name="T37" fmla="*/ 1 h 66"/>
                  <a:gd name="T38" fmla="*/ 1 w 61"/>
                  <a:gd name="T39" fmla="*/ 1 h 66"/>
                  <a:gd name="T40" fmla="*/ 1 w 61"/>
                  <a:gd name="T41" fmla="*/ 1 h 66"/>
                  <a:gd name="T42" fmla="*/ 1 w 61"/>
                  <a:gd name="T43" fmla="*/ 1 h 66"/>
                  <a:gd name="T44" fmla="*/ 1 w 61"/>
                  <a:gd name="T45" fmla="*/ 1 h 66"/>
                  <a:gd name="T46" fmla="*/ 1 w 61"/>
                  <a:gd name="T47" fmla="*/ 1 h 66"/>
                  <a:gd name="T48" fmla="*/ 1 w 61"/>
                  <a:gd name="T49" fmla="*/ 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6">
                    <a:moveTo>
                      <a:pt x="53" y="66"/>
                    </a:moveTo>
                    <a:lnTo>
                      <a:pt x="57" y="61"/>
                    </a:lnTo>
                    <a:lnTo>
                      <a:pt x="59" y="56"/>
                    </a:lnTo>
                    <a:lnTo>
                      <a:pt x="60" y="52"/>
                    </a:lnTo>
                    <a:lnTo>
                      <a:pt x="61" y="47"/>
                    </a:lnTo>
                    <a:lnTo>
                      <a:pt x="61" y="39"/>
                    </a:lnTo>
                    <a:lnTo>
                      <a:pt x="60" y="31"/>
                    </a:lnTo>
                    <a:lnTo>
                      <a:pt x="58" y="24"/>
                    </a:lnTo>
                    <a:lnTo>
                      <a:pt x="55" y="17"/>
                    </a:lnTo>
                    <a:lnTo>
                      <a:pt x="50" y="11"/>
                    </a:lnTo>
                    <a:lnTo>
                      <a:pt x="43" y="7"/>
                    </a:lnTo>
                    <a:lnTo>
                      <a:pt x="36" y="3"/>
                    </a:lnTo>
                    <a:lnTo>
                      <a:pt x="29" y="1"/>
                    </a:lnTo>
                    <a:lnTo>
                      <a:pt x="21" y="0"/>
                    </a:lnTo>
                    <a:lnTo>
                      <a:pt x="13" y="1"/>
                    </a:lnTo>
                    <a:lnTo>
                      <a:pt x="6" y="3"/>
                    </a:lnTo>
                    <a:lnTo>
                      <a:pt x="0" y="7"/>
                    </a:lnTo>
                    <a:lnTo>
                      <a:pt x="2" y="9"/>
                    </a:lnTo>
                    <a:lnTo>
                      <a:pt x="5" y="14"/>
                    </a:lnTo>
                    <a:lnTo>
                      <a:pt x="11" y="22"/>
                    </a:lnTo>
                    <a:lnTo>
                      <a:pt x="19" y="31"/>
                    </a:lnTo>
                    <a:lnTo>
                      <a:pt x="27" y="41"/>
                    </a:lnTo>
                    <a:lnTo>
                      <a:pt x="35" y="51"/>
                    </a:lnTo>
                    <a:lnTo>
                      <a:pt x="44" y="59"/>
                    </a:lnTo>
                    <a:lnTo>
                      <a:pt x="53" y="66"/>
                    </a:lnTo>
                    <a:close/>
                  </a:path>
                </a:pathLst>
              </a:custGeom>
              <a:solidFill>
                <a:srgbClr val="EF66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1" name="Freeform 159"/>
              <p:cNvSpPr/>
              <p:nvPr/>
            </p:nvSpPr>
            <p:spPr bwMode="auto">
              <a:xfrm>
                <a:off x="4852" y="4125"/>
                <a:ext cx="17" cy="17"/>
              </a:xfrm>
              <a:custGeom>
                <a:avLst/>
                <a:gdLst>
                  <a:gd name="T0" fmla="*/ 1 w 34"/>
                  <a:gd name="T1" fmla="*/ 1 h 34"/>
                  <a:gd name="T2" fmla="*/ 1 w 34"/>
                  <a:gd name="T3" fmla="*/ 1 h 34"/>
                  <a:gd name="T4" fmla="*/ 1 w 34"/>
                  <a:gd name="T5" fmla="*/ 1 h 34"/>
                  <a:gd name="T6" fmla="*/ 1 w 34"/>
                  <a:gd name="T7" fmla="*/ 1 h 34"/>
                  <a:gd name="T8" fmla="*/ 1 w 34"/>
                  <a:gd name="T9" fmla="*/ 1 h 34"/>
                  <a:gd name="T10" fmla="*/ 1 w 34"/>
                  <a:gd name="T11" fmla="*/ 1 h 34"/>
                  <a:gd name="T12" fmla="*/ 1 w 34"/>
                  <a:gd name="T13" fmla="*/ 1 h 34"/>
                  <a:gd name="T14" fmla="*/ 1 w 34"/>
                  <a:gd name="T15" fmla="*/ 1 h 34"/>
                  <a:gd name="T16" fmla="*/ 1 w 34"/>
                  <a:gd name="T17" fmla="*/ 1 h 34"/>
                  <a:gd name="T18" fmla="*/ 1 w 34"/>
                  <a:gd name="T19" fmla="*/ 0 h 34"/>
                  <a:gd name="T20" fmla="*/ 1 w 34"/>
                  <a:gd name="T21" fmla="*/ 1 h 34"/>
                  <a:gd name="T22" fmla="*/ 1 w 34"/>
                  <a:gd name="T23" fmla="*/ 1 h 34"/>
                  <a:gd name="T24" fmla="*/ 0 w 34"/>
                  <a:gd name="T25" fmla="*/ 1 h 34"/>
                  <a:gd name="T26" fmla="*/ 0 w 34"/>
                  <a:gd name="T27" fmla="*/ 1 h 34"/>
                  <a:gd name="T28" fmla="*/ 1 w 34"/>
                  <a:gd name="T29" fmla="*/ 1 h 34"/>
                  <a:gd name="T30" fmla="*/ 1 w 34"/>
                  <a:gd name="T31" fmla="*/ 1 h 34"/>
                  <a:gd name="T32" fmla="*/ 1 w 34"/>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4">
                    <a:moveTo>
                      <a:pt x="12" y="34"/>
                    </a:moveTo>
                    <a:lnTo>
                      <a:pt x="19" y="34"/>
                    </a:lnTo>
                    <a:lnTo>
                      <a:pt x="24" y="33"/>
                    </a:lnTo>
                    <a:lnTo>
                      <a:pt x="29" y="28"/>
                    </a:lnTo>
                    <a:lnTo>
                      <a:pt x="32" y="22"/>
                    </a:lnTo>
                    <a:lnTo>
                      <a:pt x="34" y="15"/>
                    </a:lnTo>
                    <a:lnTo>
                      <a:pt x="32" y="10"/>
                    </a:lnTo>
                    <a:lnTo>
                      <a:pt x="28" y="5"/>
                    </a:lnTo>
                    <a:lnTo>
                      <a:pt x="22" y="2"/>
                    </a:lnTo>
                    <a:lnTo>
                      <a:pt x="15" y="0"/>
                    </a:lnTo>
                    <a:lnTo>
                      <a:pt x="9" y="3"/>
                    </a:lnTo>
                    <a:lnTo>
                      <a:pt x="4" y="6"/>
                    </a:lnTo>
                    <a:lnTo>
                      <a:pt x="0" y="12"/>
                    </a:lnTo>
                    <a:lnTo>
                      <a:pt x="0" y="19"/>
                    </a:lnTo>
                    <a:lnTo>
                      <a:pt x="1" y="25"/>
                    </a:lnTo>
                    <a:lnTo>
                      <a:pt x="6" y="30"/>
                    </a:lnTo>
                    <a:lnTo>
                      <a:pt x="12"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2" name="Freeform 160"/>
              <p:cNvSpPr/>
              <p:nvPr/>
            </p:nvSpPr>
            <p:spPr bwMode="auto">
              <a:xfrm>
                <a:off x="4885" y="4152"/>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0 h 33"/>
                  <a:gd name="T18" fmla="*/ 1 w 33"/>
                  <a:gd name="T19" fmla="*/ 0 h 33"/>
                  <a:gd name="T20" fmla="*/ 1 w 33"/>
                  <a:gd name="T21" fmla="*/ 1 h 33"/>
                  <a:gd name="T22" fmla="*/ 1 w 33"/>
                  <a:gd name="T23" fmla="*/ 1 h 33"/>
                  <a:gd name="T24" fmla="*/ 1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1"/>
                    </a:lnTo>
                    <a:lnTo>
                      <a:pt x="29" y="27"/>
                    </a:lnTo>
                    <a:lnTo>
                      <a:pt x="32" y="22"/>
                    </a:lnTo>
                    <a:lnTo>
                      <a:pt x="33" y="15"/>
                    </a:lnTo>
                    <a:lnTo>
                      <a:pt x="32" y="9"/>
                    </a:lnTo>
                    <a:lnTo>
                      <a:pt x="28" y="3"/>
                    </a:lnTo>
                    <a:lnTo>
                      <a:pt x="22" y="0"/>
                    </a:lnTo>
                    <a:lnTo>
                      <a:pt x="15" y="0"/>
                    </a:lnTo>
                    <a:lnTo>
                      <a:pt x="9" y="1"/>
                    </a:lnTo>
                    <a:lnTo>
                      <a:pt x="4" y="5"/>
                    </a:lnTo>
                    <a:lnTo>
                      <a:pt x="1" y="11"/>
                    </a:lnTo>
                    <a:lnTo>
                      <a:pt x="0" y="18"/>
                    </a:lnTo>
                    <a:lnTo>
                      <a:pt x="1" y="24"/>
                    </a:lnTo>
                    <a:lnTo>
                      <a:pt x="6" y="28"/>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3" name="Freeform 161"/>
              <p:cNvSpPr/>
              <p:nvPr/>
            </p:nvSpPr>
            <p:spPr bwMode="auto">
              <a:xfrm>
                <a:off x="4701" y="4202"/>
                <a:ext cx="17" cy="17"/>
              </a:xfrm>
              <a:custGeom>
                <a:avLst/>
                <a:gdLst>
                  <a:gd name="T0" fmla="*/ 1 w 34"/>
                  <a:gd name="T1" fmla="*/ 1 h 33"/>
                  <a:gd name="T2" fmla="*/ 1 w 34"/>
                  <a:gd name="T3" fmla="*/ 1 h 33"/>
                  <a:gd name="T4" fmla="*/ 1 w 34"/>
                  <a:gd name="T5" fmla="*/ 1 h 33"/>
                  <a:gd name="T6" fmla="*/ 1 w 34"/>
                  <a:gd name="T7" fmla="*/ 1 h 33"/>
                  <a:gd name="T8" fmla="*/ 1 w 34"/>
                  <a:gd name="T9" fmla="*/ 1 h 33"/>
                  <a:gd name="T10" fmla="*/ 1 w 34"/>
                  <a:gd name="T11" fmla="*/ 1 h 33"/>
                  <a:gd name="T12" fmla="*/ 1 w 34"/>
                  <a:gd name="T13" fmla="*/ 1 h 33"/>
                  <a:gd name="T14" fmla="*/ 1 w 34"/>
                  <a:gd name="T15" fmla="*/ 1 h 33"/>
                  <a:gd name="T16" fmla="*/ 1 w 34"/>
                  <a:gd name="T17" fmla="*/ 1 h 33"/>
                  <a:gd name="T18" fmla="*/ 1 w 34"/>
                  <a:gd name="T19" fmla="*/ 0 h 33"/>
                  <a:gd name="T20" fmla="*/ 1 w 34"/>
                  <a:gd name="T21" fmla="*/ 1 h 33"/>
                  <a:gd name="T22" fmla="*/ 1 w 34"/>
                  <a:gd name="T23" fmla="*/ 1 h 33"/>
                  <a:gd name="T24" fmla="*/ 1 w 34"/>
                  <a:gd name="T25" fmla="*/ 1 h 33"/>
                  <a:gd name="T26" fmla="*/ 0 w 34"/>
                  <a:gd name="T27" fmla="*/ 1 h 33"/>
                  <a:gd name="T28" fmla="*/ 1 w 34"/>
                  <a:gd name="T29" fmla="*/ 1 h 33"/>
                  <a:gd name="T30" fmla="*/ 1 w 34"/>
                  <a:gd name="T31" fmla="*/ 1 h 33"/>
                  <a:gd name="T32" fmla="*/ 1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3"/>
                    </a:moveTo>
                    <a:lnTo>
                      <a:pt x="19" y="33"/>
                    </a:lnTo>
                    <a:lnTo>
                      <a:pt x="25" y="32"/>
                    </a:lnTo>
                    <a:lnTo>
                      <a:pt x="29" y="28"/>
                    </a:lnTo>
                    <a:lnTo>
                      <a:pt x="33" y="22"/>
                    </a:lnTo>
                    <a:lnTo>
                      <a:pt x="34" y="16"/>
                    </a:lnTo>
                    <a:lnTo>
                      <a:pt x="33" y="9"/>
                    </a:lnTo>
                    <a:lnTo>
                      <a:pt x="28" y="5"/>
                    </a:lnTo>
                    <a:lnTo>
                      <a:pt x="22" y="1"/>
                    </a:lnTo>
                    <a:lnTo>
                      <a:pt x="15" y="0"/>
                    </a:lnTo>
                    <a:lnTo>
                      <a:pt x="10" y="2"/>
                    </a:lnTo>
                    <a:lnTo>
                      <a:pt x="5" y="6"/>
                    </a:lnTo>
                    <a:lnTo>
                      <a:pt x="2" y="12"/>
                    </a:lnTo>
                    <a:lnTo>
                      <a:pt x="0" y="18"/>
                    </a:lnTo>
                    <a:lnTo>
                      <a:pt x="2" y="24"/>
                    </a:lnTo>
                    <a:lnTo>
                      <a:pt x="6" y="30"/>
                    </a:lnTo>
                    <a:lnTo>
                      <a:pt x="12"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4" name="Freeform 162"/>
              <p:cNvSpPr/>
              <p:nvPr/>
            </p:nvSpPr>
            <p:spPr bwMode="auto">
              <a:xfrm>
                <a:off x="4742" y="4201"/>
                <a:ext cx="16" cy="17"/>
              </a:xfrm>
              <a:custGeom>
                <a:avLst/>
                <a:gdLst>
                  <a:gd name="T0" fmla="*/ 0 w 34"/>
                  <a:gd name="T1" fmla="*/ 1 h 33"/>
                  <a:gd name="T2" fmla="*/ 0 w 34"/>
                  <a:gd name="T3" fmla="*/ 1 h 33"/>
                  <a:gd name="T4" fmla="*/ 0 w 34"/>
                  <a:gd name="T5" fmla="*/ 1 h 33"/>
                  <a:gd name="T6" fmla="*/ 0 w 34"/>
                  <a:gd name="T7" fmla="*/ 1 h 33"/>
                  <a:gd name="T8" fmla="*/ 0 w 34"/>
                  <a:gd name="T9" fmla="*/ 1 h 33"/>
                  <a:gd name="T10" fmla="*/ 0 w 34"/>
                  <a:gd name="T11" fmla="*/ 1 h 33"/>
                  <a:gd name="T12" fmla="*/ 0 w 34"/>
                  <a:gd name="T13" fmla="*/ 1 h 33"/>
                  <a:gd name="T14" fmla="*/ 0 w 34"/>
                  <a:gd name="T15" fmla="*/ 1 h 33"/>
                  <a:gd name="T16" fmla="*/ 0 w 34"/>
                  <a:gd name="T17" fmla="*/ 1 h 33"/>
                  <a:gd name="T18" fmla="*/ 0 w 34"/>
                  <a:gd name="T19" fmla="*/ 0 h 33"/>
                  <a:gd name="T20" fmla="*/ 0 w 34"/>
                  <a:gd name="T21" fmla="*/ 1 h 33"/>
                  <a:gd name="T22" fmla="*/ 0 w 34"/>
                  <a:gd name="T23" fmla="*/ 1 h 33"/>
                  <a:gd name="T24" fmla="*/ 0 w 34"/>
                  <a:gd name="T25" fmla="*/ 1 h 33"/>
                  <a:gd name="T26" fmla="*/ 0 w 34"/>
                  <a:gd name="T27" fmla="*/ 1 h 33"/>
                  <a:gd name="T28" fmla="*/ 0 w 34"/>
                  <a:gd name="T29" fmla="*/ 1 h 33"/>
                  <a:gd name="T30" fmla="*/ 0 w 34"/>
                  <a:gd name="T31" fmla="*/ 1 h 33"/>
                  <a:gd name="T32" fmla="*/ 0 w 34"/>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33">
                    <a:moveTo>
                      <a:pt x="12" y="32"/>
                    </a:moveTo>
                    <a:lnTo>
                      <a:pt x="19" y="33"/>
                    </a:lnTo>
                    <a:lnTo>
                      <a:pt x="24" y="32"/>
                    </a:lnTo>
                    <a:lnTo>
                      <a:pt x="29" y="27"/>
                    </a:lnTo>
                    <a:lnTo>
                      <a:pt x="32" y="22"/>
                    </a:lnTo>
                    <a:lnTo>
                      <a:pt x="34" y="15"/>
                    </a:lnTo>
                    <a:lnTo>
                      <a:pt x="31" y="9"/>
                    </a:lnTo>
                    <a:lnTo>
                      <a:pt x="28" y="4"/>
                    </a:lnTo>
                    <a:lnTo>
                      <a:pt x="22" y="1"/>
                    </a:lnTo>
                    <a:lnTo>
                      <a:pt x="15" y="0"/>
                    </a:lnTo>
                    <a:lnTo>
                      <a:pt x="9" y="1"/>
                    </a:lnTo>
                    <a:lnTo>
                      <a:pt x="4" y="5"/>
                    </a:lnTo>
                    <a:lnTo>
                      <a:pt x="0" y="11"/>
                    </a:lnTo>
                    <a:lnTo>
                      <a:pt x="0" y="18"/>
                    </a:lnTo>
                    <a:lnTo>
                      <a:pt x="1"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5" name="Freeform 163"/>
              <p:cNvSpPr/>
              <p:nvPr/>
            </p:nvSpPr>
            <p:spPr bwMode="auto">
              <a:xfrm>
                <a:off x="4782" y="4209"/>
                <a:ext cx="17" cy="17"/>
              </a:xfrm>
              <a:custGeom>
                <a:avLst/>
                <a:gdLst>
                  <a:gd name="T0" fmla="*/ 1 w 33"/>
                  <a:gd name="T1" fmla="*/ 1 h 33"/>
                  <a:gd name="T2" fmla="*/ 1 w 33"/>
                  <a:gd name="T3" fmla="*/ 1 h 33"/>
                  <a:gd name="T4" fmla="*/ 1 w 33"/>
                  <a:gd name="T5" fmla="*/ 1 h 33"/>
                  <a:gd name="T6" fmla="*/ 1 w 33"/>
                  <a:gd name="T7" fmla="*/ 1 h 33"/>
                  <a:gd name="T8" fmla="*/ 1 w 33"/>
                  <a:gd name="T9" fmla="*/ 1 h 33"/>
                  <a:gd name="T10" fmla="*/ 1 w 33"/>
                  <a:gd name="T11" fmla="*/ 1 h 33"/>
                  <a:gd name="T12" fmla="*/ 1 w 33"/>
                  <a:gd name="T13" fmla="*/ 1 h 33"/>
                  <a:gd name="T14" fmla="*/ 1 w 33"/>
                  <a:gd name="T15" fmla="*/ 1 h 33"/>
                  <a:gd name="T16" fmla="*/ 1 w 33"/>
                  <a:gd name="T17" fmla="*/ 1 h 33"/>
                  <a:gd name="T18" fmla="*/ 1 w 33"/>
                  <a:gd name="T19" fmla="*/ 0 h 33"/>
                  <a:gd name="T20" fmla="*/ 1 w 33"/>
                  <a:gd name="T21" fmla="*/ 1 h 33"/>
                  <a:gd name="T22" fmla="*/ 1 w 33"/>
                  <a:gd name="T23" fmla="*/ 1 h 33"/>
                  <a:gd name="T24" fmla="*/ 0 w 33"/>
                  <a:gd name="T25" fmla="*/ 1 h 33"/>
                  <a:gd name="T26" fmla="*/ 0 w 33"/>
                  <a:gd name="T27" fmla="*/ 1 h 33"/>
                  <a:gd name="T28" fmla="*/ 1 w 33"/>
                  <a:gd name="T29" fmla="*/ 1 h 33"/>
                  <a:gd name="T30" fmla="*/ 1 w 33"/>
                  <a:gd name="T31" fmla="*/ 1 h 33"/>
                  <a:gd name="T32" fmla="*/ 1 w 33"/>
                  <a:gd name="T33" fmla="*/ 1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1" y="32"/>
                    </a:moveTo>
                    <a:lnTo>
                      <a:pt x="18" y="33"/>
                    </a:lnTo>
                    <a:lnTo>
                      <a:pt x="24" y="32"/>
                    </a:lnTo>
                    <a:lnTo>
                      <a:pt x="29" y="27"/>
                    </a:lnTo>
                    <a:lnTo>
                      <a:pt x="32" y="22"/>
                    </a:lnTo>
                    <a:lnTo>
                      <a:pt x="33" y="15"/>
                    </a:lnTo>
                    <a:lnTo>
                      <a:pt x="31" y="9"/>
                    </a:lnTo>
                    <a:lnTo>
                      <a:pt x="27" y="4"/>
                    </a:lnTo>
                    <a:lnTo>
                      <a:pt x="22" y="1"/>
                    </a:lnTo>
                    <a:lnTo>
                      <a:pt x="15" y="0"/>
                    </a:lnTo>
                    <a:lnTo>
                      <a:pt x="9" y="1"/>
                    </a:lnTo>
                    <a:lnTo>
                      <a:pt x="3" y="6"/>
                    </a:lnTo>
                    <a:lnTo>
                      <a:pt x="0" y="11"/>
                    </a:lnTo>
                    <a:lnTo>
                      <a:pt x="0" y="18"/>
                    </a:lnTo>
                    <a:lnTo>
                      <a:pt x="1" y="24"/>
                    </a:lnTo>
                    <a:lnTo>
                      <a:pt x="5" y="29"/>
                    </a:lnTo>
                    <a:lnTo>
                      <a:pt x="11"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6" name="Freeform 164"/>
              <p:cNvSpPr/>
              <p:nvPr/>
            </p:nvSpPr>
            <p:spPr bwMode="auto">
              <a:xfrm>
                <a:off x="4820" y="4226"/>
                <a:ext cx="17" cy="17"/>
              </a:xfrm>
              <a:custGeom>
                <a:avLst/>
                <a:gdLst>
                  <a:gd name="T0" fmla="*/ 1 w 33"/>
                  <a:gd name="T1" fmla="*/ 1 h 34"/>
                  <a:gd name="T2" fmla="*/ 1 w 33"/>
                  <a:gd name="T3" fmla="*/ 1 h 34"/>
                  <a:gd name="T4" fmla="*/ 1 w 33"/>
                  <a:gd name="T5" fmla="*/ 1 h 34"/>
                  <a:gd name="T6" fmla="*/ 1 w 33"/>
                  <a:gd name="T7" fmla="*/ 1 h 34"/>
                  <a:gd name="T8" fmla="*/ 1 w 33"/>
                  <a:gd name="T9" fmla="*/ 1 h 34"/>
                  <a:gd name="T10" fmla="*/ 1 w 33"/>
                  <a:gd name="T11" fmla="*/ 1 h 34"/>
                  <a:gd name="T12" fmla="*/ 1 w 33"/>
                  <a:gd name="T13" fmla="*/ 1 h 34"/>
                  <a:gd name="T14" fmla="*/ 1 w 33"/>
                  <a:gd name="T15" fmla="*/ 1 h 34"/>
                  <a:gd name="T16" fmla="*/ 1 w 33"/>
                  <a:gd name="T17" fmla="*/ 1 h 34"/>
                  <a:gd name="T18" fmla="*/ 1 w 33"/>
                  <a:gd name="T19" fmla="*/ 0 h 34"/>
                  <a:gd name="T20" fmla="*/ 1 w 33"/>
                  <a:gd name="T21" fmla="*/ 1 h 34"/>
                  <a:gd name="T22" fmla="*/ 1 w 33"/>
                  <a:gd name="T23" fmla="*/ 1 h 34"/>
                  <a:gd name="T24" fmla="*/ 1 w 33"/>
                  <a:gd name="T25" fmla="*/ 1 h 34"/>
                  <a:gd name="T26" fmla="*/ 0 w 33"/>
                  <a:gd name="T27" fmla="*/ 1 h 34"/>
                  <a:gd name="T28" fmla="*/ 1 w 33"/>
                  <a:gd name="T29" fmla="*/ 1 h 34"/>
                  <a:gd name="T30" fmla="*/ 1 w 33"/>
                  <a:gd name="T31" fmla="*/ 1 h 34"/>
                  <a:gd name="T32" fmla="*/ 1 w 33"/>
                  <a:gd name="T33" fmla="*/ 1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4">
                    <a:moveTo>
                      <a:pt x="11" y="34"/>
                    </a:moveTo>
                    <a:lnTo>
                      <a:pt x="18" y="34"/>
                    </a:lnTo>
                    <a:lnTo>
                      <a:pt x="24" y="33"/>
                    </a:lnTo>
                    <a:lnTo>
                      <a:pt x="30" y="28"/>
                    </a:lnTo>
                    <a:lnTo>
                      <a:pt x="33" y="22"/>
                    </a:lnTo>
                    <a:lnTo>
                      <a:pt x="33" y="15"/>
                    </a:lnTo>
                    <a:lnTo>
                      <a:pt x="32" y="9"/>
                    </a:lnTo>
                    <a:lnTo>
                      <a:pt x="27" y="5"/>
                    </a:lnTo>
                    <a:lnTo>
                      <a:pt x="22" y="1"/>
                    </a:lnTo>
                    <a:lnTo>
                      <a:pt x="16" y="0"/>
                    </a:lnTo>
                    <a:lnTo>
                      <a:pt x="9" y="3"/>
                    </a:lnTo>
                    <a:lnTo>
                      <a:pt x="4" y="6"/>
                    </a:lnTo>
                    <a:lnTo>
                      <a:pt x="1" y="12"/>
                    </a:lnTo>
                    <a:lnTo>
                      <a:pt x="0" y="19"/>
                    </a:lnTo>
                    <a:lnTo>
                      <a:pt x="2" y="24"/>
                    </a:lnTo>
                    <a:lnTo>
                      <a:pt x="5" y="30"/>
                    </a:lnTo>
                    <a:lnTo>
                      <a:pt x="11"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7" name="Freeform 165"/>
              <p:cNvSpPr/>
              <p:nvPr/>
            </p:nvSpPr>
            <p:spPr bwMode="auto">
              <a:xfrm>
                <a:off x="4853" y="4250"/>
                <a:ext cx="16" cy="16"/>
              </a:xfrm>
              <a:custGeom>
                <a:avLst/>
                <a:gdLst>
                  <a:gd name="T0" fmla="*/ 0 w 33"/>
                  <a:gd name="T1" fmla="*/ 0 h 33"/>
                  <a:gd name="T2" fmla="*/ 0 w 33"/>
                  <a:gd name="T3" fmla="*/ 0 h 33"/>
                  <a:gd name="T4" fmla="*/ 0 w 33"/>
                  <a:gd name="T5" fmla="*/ 0 h 33"/>
                  <a:gd name="T6" fmla="*/ 0 w 33"/>
                  <a:gd name="T7" fmla="*/ 0 h 33"/>
                  <a:gd name="T8" fmla="*/ 0 w 33"/>
                  <a:gd name="T9" fmla="*/ 0 h 33"/>
                  <a:gd name="T10" fmla="*/ 0 w 33"/>
                  <a:gd name="T11" fmla="*/ 0 h 33"/>
                  <a:gd name="T12" fmla="*/ 0 w 33"/>
                  <a:gd name="T13" fmla="*/ 0 h 33"/>
                  <a:gd name="T14" fmla="*/ 0 w 33"/>
                  <a:gd name="T15" fmla="*/ 0 h 33"/>
                  <a:gd name="T16" fmla="*/ 0 w 33"/>
                  <a:gd name="T17" fmla="*/ 0 h 33"/>
                  <a:gd name="T18" fmla="*/ 0 w 33"/>
                  <a:gd name="T19" fmla="*/ 0 h 33"/>
                  <a:gd name="T20" fmla="*/ 0 w 33"/>
                  <a:gd name="T21" fmla="*/ 0 h 33"/>
                  <a:gd name="T22" fmla="*/ 0 w 33"/>
                  <a:gd name="T23" fmla="*/ 0 h 33"/>
                  <a:gd name="T24" fmla="*/ 0 w 33"/>
                  <a:gd name="T25" fmla="*/ 0 h 33"/>
                  <a:gd name="T26" fmla="*/ 0 w 33"/>
                  <a:gd name="T27" fmla="*/ 0 h 33"/>
                  <a:gd name="T28" fmla="*/ 0 w 33"/>
                  <a:gd name="T29" fmla="*/ 0 h 33"/>
                  <a:gd name="T30" fmla="*/ 0 w 33"/>
                  <a:gd name="T31" fmla="*/ 0 h 33"/>
                  <a:gd name="T32" fmla="*/ 0 w 33"/>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 h="33">
                    <a:moveTo>
                      <a:pt x="12" y="32"/>
                    </a:moveTo>
                    <a:lnTo>
                      <a:pt x="18" y="33"/>
                    </a:lnTo>
                    <a:lnTo>
                      <a:pt x="25" y="32"/>
                    </a:lnTo>
                    <a:lnTo>
                      <a:pt x="29" y="27"/>
                    </a:lnTo>
                    <a:lnTo>
                      <a:pt x="33" y="21"/>
                    </a:lnTo>
                    <a:lnTo>
                      <a:pt x="33" y="15"/>
                    </a:lnTo>
                    <a:lnTo>
                      <a:pt x="31" y="9"/>
                    </a:lnTo>
                    <a:lnTo>
                      <a:pt x="27" y="4"/>
                    </a:lnTo>
                    <a:lnTo>
                      <a:pt x="21" y="1"/>
                    </a:lnTo>
                    <a:lnTo>
                      <a:pt x="15" y="0"/>
                    </a:lnTo>
                    <a:lnTo>
                      <a:pt x="8" y="1"/>
                    </a:lnTo>
                    <a:lnTo>
                      <a:pt x="4" y="5"/>
                    </a:lnTo>
                    <a:lnTo>
                      <a:pt x="0" y="11"/>
                    </a:lnTo>
                    <a:lnTo>
                      <a:pt x="0" y="18"/>
                    </a:lnTo>
                    <a:lnTo>
                      <a:pt x="2" y="24"/>
                    </a:lnTo>
                    <a:lnTo>
                      <a:pt x="6" y="28"/>
                    </a:lnTo>
                    <a:lnTo>
                      <a:pt x="12" y="3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8" name="Freeform 166"/>
              <p:cNvSpPr/>
              <p:nvPr/>
            </p:nvSpPr>
            <p:spPr bwMode="auto">
              <a:xfrm>
                <a:off x="4680" y="4230"/>
                <a:ext cx="188" cy="72"/>
              </a:xfrm>
              <a:custGeom>
                <a:avLst/>
                <a:gdLst>
                  <a:gd name="T0" fmla="*/ 1 w 376"/>
                  <a:gd name="T1" fmla="*/ 1 h 144"/>
                  <a:gd name="T2" fmla="*/ 1 w 376"/>
                  <a:gd name="T3" fmla="*/ 1 h 144"/>
                  <a:gd name="T4" fmla="*/ 1 w 376"/>
                  <a:gd name="T5" fmla="*/ 1 h 144"/>
                  <a:gd name="T6" fmla="*/ 1 w 376"/>
                  <a:gd name="T7" fmla="*/ 1 h 144"/>
                  <a:gd name="T8" fmla="*/ 1 w 376"/>
                  <a:gd name="T9" fmla="*/ 1 h 144"/>
                  <a:gd name="T10" fmla="*/ 1 w 376"/>
                  <a:gd name="T11" fmla="*/ 1 h 144"/>
                  <a:gd name="T12" fmla="*/ 1 w 376"/>
                  <a:gd name="T13" fmla="*/ 1 h 144"/>
                  <a:gd name="T14" fmla="*/ 1 w 376"/>
                  <a:gd name="T15" fmla="*/ 1 h 144"/>
                  <a:gd name="T16" fmla="*/ 1 w 376"/>
                  <a:gd name="T17" fmla="*/ 1 h 144"/>
                  <a:gd name="T18" fmla="*/ 1 w 376"/>
                  <a:gd name="T19" fmla="*/ 1 h 144"/>
                  <a:gd name="T20" fmla="*/ 1 w 376"/>
                  <a:gd name="T21" fmla="*/ 1 h 144"/>
                  <a:gd name="T22" fmla="*/ 1 w 376"/>
                  <a:gd name="T23" fmla="*/ 1 h 144"/>
                  <a:gd name="T24" fmla="*/ 1 w 376"/>
                  <a:gd name="T25" fmla="*/ 1 h 144"/>
                  <a:gd name="T26" fmla="*/ 1 w 376"/>
                  <a:gd name="T27" fmla="*/ 1 h 144"/>
                  <a:gd name="T28" fmla="*/ 1 w 376"/>
                  <a:gd name="T29" fmla="*/ 1 h 144"/>
                  <a:gd name="T30" fmla="*/ 1 w 376"/>
                  <a:gd name="T31" fmla="*/ 1 h 144"/>
                  <a:gd name="T32" fmla="*/ 1 w 376"/>
                  <a:gd name="T33" fmla="*/ 1 h 144"/>
                  <a:gd name="T34" fmla="*/ 1 w 376"/>
                  <a:gd name="T35" fmla="*/ 1 h 144"/>
                  <a:gd name="T36" fmla="*/ 1 w 376"/>
                  <a:gd name="T37" fmla="*/ 1 h 144"/>
                  <a:gd name="T38" fmla="*/ 1 w 376"/>
                  <a:gd name="T39" fmla="*/ 0 h 144"/>
                  <a:gd name="T40" fmla="*/ 1 w 376"/>
                  <a:gd name="T41" fmla="*/ 1 h 144"/>
                  <a:gd name="T42" fmla="*/ 1 w 376"/>
                  <a:gd name="T43" fmla="*/ 1 h 144"/>
                  <a:gd name="T44" fmla="*/ 1 w 376"/>
                  <a:gd name="T45" fmla="*/ 1 h 144"/>
                  <a:gd name="T46" fmla="*/ 1 w 376"/>
                  <a:gd name="T47" fmla="*/ 1 h 144"/>
                  <a:gd name="T48" fmla="*/ 0 w 376"/>
                  <a:gd name="T49" fmla="*/ 1 h 144"/>
                  <a:gd name="T50" fmla="*/ 1 w 376"/>
                  <a:gd name="T51" fmla="*/ 1 h 144"/>
                  <a:gd name="T52" fmla="*/ 1 w 376"/>
                  <a:gd name="T53" fmla="*/ 1 h 144"/>
                  <a:gd name="T54" fmla="*/ 1 w 376"/>
                  <a:gd name="T55" fmla="*/ 1 h 144"/>
                  <a:gd name="T56" fmla="*/ 1 w 376"/>
                  <a:gd name="T57" fmla="*/ 1 h 144"/>
                  <a:gd name="T58" fmla="*/ 1 w 376"/>
                  <a:gd name="T59" fmla="*/ 1 h 144"/>
                  <a:gd name="T60" fmla="*/ 1 w 376"/>
                  <a:gd name="T61" fmla="*/ 1 h 144"/>
                  <a:gd name="T62" fmla="*/ 1 w 376"/>
                  <a:gd name="T63" fmla="*/ 1 h 144"/>
                  <a:gd name="T64" fmla="*/ 1 w 376"/>
                  <a:gd name="T65" fmla="*/ 1 h 144"/>
                  <a:gd name="T66" fmla="*/ 1 w 376"/>
                  <a:gd name="T67" fmla="*/ 1 h 144"/>
                  <a:gd name="T68" fmla="*/ 1 w 376"/>
                  <a:gd name="T69" fmla="*/ 1 h 144"/>
                  <a:gd name="T70" fmla="*/ 1 w 376"/>
                  <a:gd name="T71" fmla="*/ 1 h 144"/>
                  <a:gd name="T72" fmla="*/ 1 w 376"/>
                  <a:gd name="T73" fmla="*/ 1 h 144"/>
                  <a:gd name="T74" fmla="*/ 1 w 376"/>
                  <a:gd name="T75" fmla="*/ 1 h 144"/>
                  <a:gd name="T76" fmla="*/ 1 w 376"/>
                  <a:gd name="T77" fmla="*/ 1 h 144"/>
                  <a:gd name="T78" fmla="*/ 1 w 376"/>
                  <a:gd name="T79" fmla="*/ 1 h 144"/>
                  <a:gd name="T80" fmla="*/ 1 w 376"/>
                  <a:gd name="T81" fmla="*/ 1 h 144"/>
                  <a:gd name="T82" fmla="*/ 1 w 376"/>
                  <a:gd name="T83" fmla="*/ 1 h 144"/>
                  <a:gd name="T84" fmla="*/ 1 w 376"/>
                  <a:gd name="T85" fmla="*/ 1 h 144"/>
                  <a:gd name="T86" fmla="*/ 1 w 376"/>
                  <a:gd name="T87" fmla="*/ 1 h 144"/>
                  <a:gd name="T88" fmla="*/ 1 w 376"/>
                  <a:gd name="T89" fmla="*/ 1 h 14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76" h="144">
                    <a:moveTo>
                      <a:pt x="340" y="144"/>
                    </a:moveTo>
                    <a:lnTo>
                      <a:pt x="344" y="141"/>
                    </a:lnTo>
                    <a:lnTo>
                      <a:pt x="349" y="137"/>
                    </a:lnTo>
                    <a:lnTo>
                      <a:pt x="353" y="134"/>
                    </a:lnTo>
                    <a:lnTo>
                      <a:pt x="358" y="130"/>
                    </a:lnTo>
                    <a:lnTo>
                      <a:pt x="363" y="127"/>
                    </a:lnTo>
                    <a:lnTo>
                      <a:pt x="367" y="122"/>
                    </a:lnTo>
                    <a:lnTo>
                      <a:pt x="372" y="119"/>
                    </a:lnTo>
                    <a:lnTo>
                      <a:pt x="376" y="114"/>
                    </a:lnTo>
                    <a:lnTo>
                      <a:pt x="358" y="95"/>
                    </a:lnTo>
                    <a:lnTo>
                      <a:pt x="337" y="76"/>
                    </a:lnTo>
                    <a:lnTo>
                      <a:pt x="314" y="60"/>
                    </a:lnTo>
                    <a:lnTo>
                      <a:pt x="291" y="46"/>
                    </a:lnTo>
                    <a:lnTo>
                      <a:pt x="266" y="34"/>
                    </a:lnTo>
                    <a:lnTo>
                      <a:pt x="239" y="23"/>
                    </a:lnTo>
                    <a:lnTo>
                      <a:pt x="213" y="15"/>
                    </a:lnTo>
                    <a:lnTo>
                      <a:pt x="186" y="9"/>
                    </a:lnTo>
                    <a:lnTo>
                      <a:pt x="160" y="5"/>
                    </a:lnTo>
                    <a:lnTo>
                      <a:pt x="133" y="1"/>
                    </a:lnTo>
                    <a:lnTo>
                      <a:pt x="108" y="0"/>
                    </a:lnTo>
                    <a:lnTo>
                      <a:pt x="83" y="1"/>
                    </a:lnTo>
                    <a:lnTo>
                      <a:pt x="60" y="4"/>
                    </a:lnTo>
                    <a:lnTo>
                      <a:pt x="38" y="7"/>
                    </a:lnTo>
                    <a:lnTo>
                      <a:pt x="17" y="13"/>
                    </a:lnTo>
                    <a:lnTo>
                      <a:pt x="0" y="20"/>
                    </a:lnTo>
                    <a:lnTo>
                      <a:pt x="4" y="32"/>
                    </a:lnTo>
                    <a:lnTo>
                      <a:pt x="9" y="45"/>
                    </a:lnTo>
                    <a:lnTo>
                      <a:pt x="15" y="58"/>
                    </a:lnTo>
                    <a:lnTo>
                      <a:pt x="21" y="69"/>
                    </a:lnTo>
                    <a:lnTo>
                      <a:pt x="40" y="60"/>
                    </a:lnTo>
                    <a:lnTo>
                      <a:pt x="61" y="54"/>
                    </a:lnTo>
                    <a:lnTo>
                      <a:pt x="83" y="50"/>
                    </a:lnTo>
                    <a:lnTo>
                      <a:pt x="106" y="47"/>
                    </a:lnTo>
                    <a:lnTo>
                      <a:pt x="128" y="47"/>
                    </a:lnTo>
                    <a:lnTo>
                      <a:pt x="151" y="49"/>
                    </a:lnTo>
                    <a:lnTo>
                      <a:pt x="174" y="52"/>
                    </a:lnTo>
                    <a:lnTo>
                      <a:pt x="197" y="58"/>
                    </a:lnTo>
                    <a:lnTo>
                      <a:pt x="219" y="65"/>
                    </a:lnTo>
                    <a:lnTo>
                      <a:pt x="241" y="73"/>
                    </a:lnTo>
                    <a:lnTo>
                      <a:pt x="261" y="82"/>
                    </a:lnTo>
                    <a:lnTo>
                      <a:pt x="280" y="92"/>
                    </a:lnTo>
                    <a:lnTo>
                      <a:pt x="298" y="104"/>
                    </a:lnTo>
                    <a:lnTo>
                      <a:pt x="314" y="117"/>
                    </a:lnTo>
                    <a:lnTo>
                      <a:pt x="328" y="130"/>
                    </a:lnTo>
                    <a:lnTo>
                      <a:pt x="340" y="144"/>
                    </a:lnTo>
                    <a:close/>
                  </a:path>
                </a:pathLst>
              </a:custGeom>
              <a:solidFill>
                <a:srgbClr val="D100A3"/>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39" name="Freeform 167"/>
              <p:cNvSpPr/>
              <p:nvPr/>
            </p:nvSpPr>
            <p:spPr bwMode="auto">
              <a:xfrm>
                <a:off x="3482" y="4271"/>
                <a:ext cx="1433" cy="69"/>
              </a:xfrm>
              <a:custGeom>
                <a:avLst/>
                <a:gdLst>
                  <a:gd name="T0" fmla="*/ 0 w 2868"/>
                  <a:gd name="T1" fmla="*/ 1 h 137"/>
                  <a:gd name="T2" fmla="*/ 0 w 2868"/>
                  <a:gd name="T3" fmla="*/ 0 h 137"/>
                  <a:gd name="T4" fmla="*/ 0 w 2868"/>
                  <a:gd name="T5" fmla="*/ 0 h 137"/>
                  <a:gd name="T6" fmla="*/ 0 w 2868"/>
                  <a:gd name="T7" fmla="*/ 1 h 137"/>
                  <a:gd name="T8" fmla="*/ 0 w 2868"/>
                  <a:gd name="T9" fmla="*/ 1 h 1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68" h="137">
                    <a:moveTo>
                      <a:pt x="2868" y="134"/>
                    </a:moveTo>
                    <a:lnTo>
                      <a:pt x="2868" y="0"/>
                    </a:lnTo>
                    <a:lnTo>
                      <a:pt x="0" y="0"/>
                    </a:lnTo>
                    <a:lnTo>
                      <a:pt x="7" y="137"/>
                    </a:lnTo>
                    <a:lnTo>
                      <a:pt x="2868" y="134"/>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0" name="Freeform 168"/>
              <p:cNvSpPr/>
              <p:nvPr/>
            </p:nvSpPr>
            <p:spPr bwMode="auto">
              <a:xfrm>
                <a:off x="3452" y="4178"/>
                <a:ext cx="202" cy="140"/>
              </a:xfrm>
              <a:custGeom>
                <a:avLst/>
                <a:gdLst>
                  <a:gd name="T0" fmla="*/ 1 w 404"/>
                  <a:gd name="T1" fmla="*/ 0 h 281"/>
                  <a:gd name="T2" fmla="*/ 1 w 404"/>
                  <a:gd name="T3" fmla="*/ 0 h 281"/>
                  <a:gd name="T4" fmla="*/ 1 w 404"/>
                  <a:gd name="T5" fmla="*/ 0 h 281"/>
                  <a:gd name="T6" fmla="*/ 1 w 404"/>
                  <a:gd name="T7" fmla="*/ 0 h 281"/>
                  <a:gd name="T8" fmla="*/ 1 w 404"/>
                  <a:gd name="T9" fmla="*/ 0 h 281"/>
                  <a:gd name="T10" fmla="*/ 1 w 404"/>
                  <a:gd name="T11" fmla="*/ 0 h 281"/>
                  <a:gd name="T12" fmla="*/ 1 w 404"/>
                  <a:gd name="T13" fmla="*/ 0 h 281"/>
                  <a:gd name="T14" fmla="*/ 1 w 404"/>
                  <a:gd name="T15" fmla="*/ 0 h 281"/>
                  <a:gd name="T16" fmla="*/ 1 w 404"/>
                  <a:gd name="T17" fmla="*/ 0 h 281"/>
                  <a:gd name="T18" fmla="*/ 1 w 404"/>
                  <a:gd name="T19" fmla="*/ 0 h 281"/>
                  <a:gd name="T20" fmla="*/ 1 w 404"/>
                  <a:gd name="T21" fmla="*/ 0 h 281"/>
                  <a:gd name="T22" fmla="*/ 1 w 404"/>
                  <a:gd name="T23" fmla="*/ 0 h 281"/>
                  <a:gd name="T24" fmla="*/ 1 w 404"/>
                  <a:gd name="T25" fmla="*/ 0 h 281"/>
                  <a:gd name="T26" fmla="*/ 1 w 404"/>
                  <a:gd name="T27" fmla="*/ 0 h 281"/>
                  <a:gd name="T28" fmla="*/ 1 w 404"/>
                  <a:gd name="T29" fmla="*/ 0 h 281"/>
                  <a:gd name="T30" fmla="*/ 1 w 404"/>
                  <a:gd name="T31" fmla="*/ 0 h 281"/>
                  <a:gd name="T32" fmla="*/ 1 w 404"/>
                  <a:gd name="T33" fmla="*/ 0 h 281"/>
                  <a:gd name="T34" fmla="*/ 1 w 404"/>
                  <a:gd name="T35" fmla="*/ 0 h 281"/>
                  <a:gd name="T36" fmla="*/ 1 w 404"/>
                  <a:gd name="T37" fmla="*/ 0 h 281"/>
                  <a:gd name="T38" fmla="*/ 1 w 404"/>
                  <a:gd name="T39" fmla="*/ 0 h 281"/>
                  <a:gd name="T40" fmla="*/ 1 w 404"/>
                  <a:gd name="T41" fmla="*/ 0 h 281"/>
                  <a:gd name="T42" fmla="*/ 1 w 404"/>
                  <a:gd name="T43" fmla="*/ 0 h 281"/>
                  <a:gd name="T44" fmla="*/ 1 w 404"/>
                  <a:gd name="T45" fmla="*/ 0 h 281"/>
                  <a:gd name="T46" fmla="*/ 1 w 404"/>
                  <a:gd name="T47" fmla="*/ 0 h 281"/>
                  <a:gd name="T48" fmla="*/ 1 w 404"/>
                  <a:gd name="T49" fmla="*/ 0 h 281"/>
                  <a:gd name="T50" fmla="*/ 1 w 404"/>
                  <a:gd name="T51" fmla="*/ 0 h 281"/>
                  <a:gd name="T52" fmla="*/ 1 w 404"/>
                  <a:gd name="T53" fmla="*/ 0 h 281"/>
                  <a:gd name="T54" fmla="*/ 1 w 404"/>
                  <a:gd name="T55" fmla="*/ 0 h 281"/>
                  <a:gd name="T56" fmla="*/ 1 w 404"/>
                  <a:gd name="T57" fmla="*/ 0 h 281"/>
                  <a:gd name="T58" fmla="*/ 1 w 404"/>
                  <a:gd name="T59" fmla="*/ 0 h 281"/>
                  <a:gd name="T60" fmla="*/ 1 w 404"/>
                  <a:gd name="T61" fmla="*/ 0 h 281"/>
                  <a:gd name="T62" fmla="*/ 1 w 404"/>
                  <a:gd name="T63" fmla="*/ 0 h 281"/>
                  <a:gd name="T64" fmla="*/ 1 w 404"/>
                  <a:gd name="T65" fmla="*/ 0 h 281"/>
                  <a:gd name="T66" fmla="*/ 1 w 404"/>
                  <a:gd name="T67" fmla="*/ 0 h 281"/>
                  <a:gd name="T68" fmla="*/ 1 w 404"/>
                  <a:gd name="T69" fmla="*/ 0 h 281"/>
                  <a:gd name="T70" fmla="*/ 1 w 404"/>
                  <a:gd name="T71" fmla="*/ 0 h 281"/>
                  <a:gd name="T72" fmla="*/ 1 w 404"/>
                  <a:gd name="T73" fmla="*/ 0 h 281"/>
                  <a:gd name="T74" fmla="*/ 1 w 404"/>
                  <a:gd name="T75" fmla="*/ 0 h 281"/>
                  <a:gd name="T76" fmla="*/ 1 w 404"/>
                  <a:gd name="T77" fmla="*/ 0 h 281"/>
                  <a:gd name="T78" fmla="*/ 1 w 404"/>
                  <a:gd name="T79" fmla="*/ 0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4" h="281">
                    <a:moveTo>
                      <a:pt x="339" y="270"/>
                    </a:moveTo>
                    <a:lnTo>
                      <a:pt x="323" y="270"/>
                    </a:lnTo>
                    <a:lnTo>
                      <a:pt x="306" y="271"/>
                    </a:lnTo>
                    <a:lnTo>
                      <a:pt x="290" y="271"/>
                    </a:lnTo>
                    <a:lnTo>
                      <a:pt x="274" y="271"/>
                    </a:lnTo>
                    <a:lnTo>
                      <a:pt x="258" y="273"/>
                    </a:lnTo>
                    <a:lnTo>
                      <a:pt x="241" y="273"/>
                    </a:lnTo>
                    <a:lnTo>
                      <a:pt x="225" y="274"/>
                    </a:lnTo>
                    <a:lnTo>
                      <a:pt x="209" y="274"/>
                    </a:lnTo>
                    <a:lnTo>
                      <a:pt x="194" y="275"/>
                    </a:lnTo>
                    <a:lnTo>
                      <a:pt x="178" y="276"/>
                    </a:lnTo>
                    <a:lnTo>
                      <a:pt x="163" y="276"/>
                    </a:lnTo>
                    <a:lnTo>
                      <a:pt x="148" y="277"/>
                    </a:lnTo>
                    <a:lnTo>
                      <a:pt x="133" y="278"/>
                    </a:lnTo>
                    <a:lnTo>
                      <a:pt x="118" y="279"/>
                    </a:lnTo>
                    <a:lnTo>
                      <a:pt x="103" y="279"/>
                    </a:lnTo>
                    <a:lnTo>
                      <a:pt x="89" y="281"/>
                    </a:lnTo>
                    <a:lnTo>
                      <a:pt x="86" y="258"/>
                    </a:lnTo>
                    <a:lnTo>
                      <a:pt x="80" y="233"/>
                    </a:lnTo>
                    <a:lnTo>
                      <a:pt x="72" y="209"/>
                    </a:lnTo>
                    <a:lnTo>
                      <a:pt x="62" y="185"/>
                    </a:lnTo>
                    <a:lnTo>
                      <a:pt x="49" y="163"/>
                    </a:lnTo>
                    <a:lnTo>
                      <a:pt x="34" y="142"/>
                    </a:lnTo>
                    <a:lnTo>
                      <a:pt x="18" y="125"/>
                    </a:lnTo>
                    <a:lnTo>
                      <a:pt x="0" y="112"/>
                    </a:lnTo>
                    <a:lnTo>
                      <a:pt x="20" y="118"/>
                    </a:lnTo>
                    <a:lnTo>
                      <a:pt x="40" y="127"/>
                    </a:lnTo>
                    <a:lnTo>
                      <a:pt x="57" y="139"/>
                    </a:lnTo>
                    <a:lnTo>
                      <a:pt x="73" y="155"/>
                    </a:lnTo>
                    <a:lnTo>
                      <a:pt x="89" y="173"/>
                    </a:lnTo>
                    <a:lnTo>
                      <a:pt x="103" y="196"/>
                    </a:lnTo>
                    <a:lnTo>
                      <a:pt x="118" y="223"/>
                    </a:lnTo>
                    <a:lnTo>
                      <a:pt x="133" y="254"/>
                    </a:lnTo>
                    <a:lnTo>
                      <a:pt x="140" y="223"/>
                    </a:lnTo>
                    <a:lnTo>
                      <a:pt x="142" y="188"/>
                    </a:lnTo>
                    <a:lnTo>
                      <a:pt x="142" y="153"/>
                    </a:lnTo>
                    <a:lnTo>
                      <a:pt x="139" y="116"/>
                    </a:lnTo>
                    <a:lnTo>
                      <a:pt x="133" y="81"/>
                    </a:lnTo>
                    <a:lnTo>
                      <a:pt x="125" y="50"/>
                    </a:lnTo>
                    <a:lnTo>
                      <a:pt x="115" y="23"/>
                    </a:lnTo>
                    <a:lnTo>
                      <a:pt x="102" y="5"/>
                    </a:lnTo>
                    <a:lnTo>
                      <a:pt x="121" y="18"/>
                    </a:lnTo>
                    <a:lnTo>
                      <a:pt x="140" y="34"/>
                    </a:lnTo>
                    <a:lnTo>
                      <a:pt x="157" y="53"/>
                    </a:lnTo>
                    <a:lnTo>
                      <a:pt x="174" y="78"/>
                    </a:lnTo>
                    <a:lnTo>
                      <a:pt x="188" y="106"/>
                    </a:lnTo>
                    <a:lnTo>
                      <a:pt x="201" y="141"/>
                    </a:lnTo>
                    <a:lnTo>
                      <a:pt x="212" y="183"/>
                    </a:lnTo>
                    <a:lnTo>
                      <a:pt x="218" y="231"/>
                    </a:lnTo>
                    <a:lnTo>
                      <a:pt x="229" y="208"/>
                    </a:lnTo>
                    <a:lnTo>
                      <a:pt x="237" y="183"/>
                    </a:lnTo>
                    <a:lnTo>
                      <a:pt x="243" y="154"/>
                    </a:lnTo>
                    <a:lnTo>
                      <a:pt x="245" y="124"/>
                    </a:lnTo>
                    <a:lnTo>
                      <a:pt x="245" y="93"/>
                    </a:lnTo>
                    <a:lnTo>
                      <a:pt x="241" y="62"/>
                    </a:lnTo>
                    <a:lnTo>
                      <a:pt x="235" y="30"/>
                    </a:lnTo>
                    <a:lnTo>
                      <a:pt x="223" y="0"/>
                    </a:lnTo>
                    <a:lnTo>
                      <a:pt x="240" y="30"/>
                    </a:lnTo>
                    <a:lnTo>
                      <a:pt x="255" y="57"/>
                    </a:lnTo>
                    <a:lnTo>
                      <a:pt x="268" y="82"/>
                    </a:lnTo>
                    <a:lnTo>
                      <a:pt x="279" y="106"/>
                    </a:lnTo>
                    <a:lnTo>
                      <a:pt x="288" y="128"/>
                    </a:lnTo>
                    <a:lnTo>
                      <a:pt x="294" y="151"/>
                    </a:lnTo>
                    <a:lnTo>
                      <a:pt x="298" y="173"/>
                    </a:lnTo>
                    <a:lnTo>
                      <a:pt x="299" y="195"/>
                    </a:lnTo>
                    <a:lnTo>
                      <a:pt x="312" y="173"/>
                    </a:lnTo>
                    <a:lnTo>
                      <a:pt x="326" y="148"/>
                    </a:lnTo>
                    <a:lnTo>
                      <a:pt x="340" y="121"/>
                    </a:lnTo>
                    <a:lnTo>
                      <a:pt x="354" y="94"/>
                    </a:lnTo>
                    <a:lnTo>
                      <a:pt x="366" y="67"/>
                    </a:lnTo>
                    <a:lnTo>
                      <a:pt x="375" y="42"/>
                    </a:lnTo>
                    <a:lnTo>
                      <a:pt x="382" y="20"/>
                    </a:lnTo>
                    <a:lnTo>
                      <a:pt x="384" y="3"/>
                    </a:lnTo>
                    <a:lnTo>
                      <a:pt x="392" y="27"/>
                    </a:lnTo>
                    <a:lnTo>
                      <a:pt x="398" y="53"/>
                    </a:lnTo>
                    <a:lnTo>
                      <a:pt x="403" y="81"/>
                    </a:lnTo>
                    <a:lnTo>
                      <a:pt x="404" y="112"/>
                    </a:lnTo>
                    <a:lnTo>
                      <a:pt x="398" y="146"/>
                    </a:lnTo>
                    <a:lnTo>
                      <a:pt x="388" y="184"/>
                    </a:lnTo>
                    <a:lnTo>
                      <a:pt x="368"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1" name="Freeform 169"/>
              <p:cNvSpPr/>
              <p:nvPr/>
            </p:nvSpPr>
            <p:spPr bwMode="auto">
              <a:xfrm>
                <a:off x="4880" y="4200"/>
                <a:ext cx="51" cy="71"/>
              </a:xfrm>
              <a:custGeom>
                <a:avLst/>
                <a:gdLst>
                  <a:gd name="T0" fmla="*/ 1 w 102"/>
                  <a:gd name="T1" fmla="*/ 1 h 142"/>
                  <a:gd name="T2" fmla="*/ 0 w 102"/>
                  <a:gd name="T3" fmla="*/ 1 h 142"/>
                  <a:gd name="T4" fmla="*/ 1 w 102"/>
                  <a:gd name="T5" fmla="*/ 1 h 142"/>
                  <a:gd name="T6" fmla="*/ 1 w 102"/>
                  <a:gd name="T7" fmla="*/ 1 h 142"/>
                  <a:gd name="T8" fmla="*/ 1 w 102"/>
                  <a:gd name="T9" fmla="*/ 1 h 142"/>
                  <a:gd name="T10" fmla="*/ 1 w 102"/>
                  <a:gd name="T11" fmla="*/ 1 h 142"/>
                  <a:gd name="T12" fmla="*/ 1 w 102"/>
                  <a:gd name="T13" fmla="*/ 1 h 142"/>
                  <a:gd name="T14" fmla="*/ 1 w 102"/>
                  <a:gd name="T15" fmla="*/ 1 h 142"/>
                  <a:gd name="T16" fmla="*/ 1 w 102"/>
                  <a:gd name="T17" fmla="*/ 1 h 142"/>
                  <a:gd name="T18" fmla="*/ 1 w 102"/>
                  <a:gd name="T19" fmla="*/ 0 h 142"/>
                  <a:gd name="T20" fmla="*/ 1 w 102"/>
                  <a:gd name="T21" fmla="*/ 1 h 142"/>
                  <a:gd name="T22" fmla="*/ 1 w 102"/>
                  <a:gd name="T23" fmla="*/ 1 h 142"/>
                  <a:gd name="T24" fmla="*/ 1 w 102"/>
                  <a:gd name="T25" fmla="*/ 1 h 142"/>
                  <a:gd name="T26" fmla="*/ 1 w 102"/>
                  <a:gd name="T27" fmla="*/ 1 h 14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2" h="142">
                    <a:moveTo>
                      <a:pt x="71" y="142"/>
                    </a:moveTo>
                    <a:lnTo>
                      <a:pt x="0" y="142"/>
                    </a:lnTo>
                    <a:lnTo>
                      <a:pt x="6" y="123"/>
                    </a:lnTo>
                    <a:lnTo>
                      <a:pt x="16" y="102"/>
                    </a:lnTo>
                    <a:lnTo>
                      <a:pt x="27" y="82"/>
                    </a:lnTo>
                    <a:lnTo>
                      <a:pt x="41" y="61"/>
                    </a:lnTo>
                    <a:lnTo>
                      <a:pt x="56" y="43"/>
                    </a:lnTo>
                    <a:lnTo>
                      <a:pt x="71" y="26"/>
                    </a:lnTo>
                    <a:lnTo>
                      <a:pt x="87" y="12"/>
                    </a:lnTo>
                    <a:lnTo>
                      <a:pt x="102" y="0"/>
                    </a:lnTo>
                    <a:lnTo>
                      <a:pt x="84" y="41"/>
                    </a:lnTo>
                    <a:lnTo>
                      <a:pt x="74" y="78"/>
                    </a:lnTo>
                    <a:lnTo>
                      <a:pt x="71" y="112"/>
                    </a:lnTo>
                    <a:lnTo>
                      <a:pt x="71" y="14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2" name="Freeform 170"/>
              <p:cNvSpPr/>
              <p:nvPr/>
            </p:nvSpPr>
            <p:spPr bwMode="auto">
              <a:xfrm>
                <a:off x="3666" y="4127"/>
                <a:ext cx="558" cy="206"/>
              </a:xfrm>
              <a:custGeom>
                <a:avLst/>
                <a:gdLst>
                  <a:gd name="T0" fmla="*/ 0 w 1117"/>
                  <a:gd name="T1" fmla="*/ 1 h 412"/>
                  <a:gd name="T2" fmla="*/ 0 w 1117"/>
                  <a:gd name="T3" fmla="*/ 1 h 412"/>
                  <a:gd name="T4" fmla="*/ 0 w 1117"/>
                  <a:gd name="T5" fmla="*/ 1 h 412"/>
                  <a:gd name="T6" fmla="*/ 0 w 1117"/>
                  <a:gd name="T7" fmla="*/ 1 h 412"/>
                  <a:gd name="T8" fmla="*/ 0 w 1117"/>
                  <a:gd name="T9" fmla="*/ 1 h 412"/>
                  <a:gd name="T10" fmla="*/ 0 w 1117"/>
                  <a:gd name="T11" fmla="*/ 1 h 412"/>
                  <a:gd name="T12" fmla="*/ 0 w 1117"/>
                  <a:gd name="T13" fmla="*/ 1 h 412"/>
                  <a:gd name="T14" fmla="*/ 0 w 1117"/>
                  <a:gd name="T15" fmla="*/ 1 h 412"/>
                  <a:gd name="T16" fmla="*/ 0 w 1117"/>
                  <a:gd name="T17" fmla="*/ 1 h 412"/>
                  <a:gd name="T18" fmla="*/ 0 w 1117"/>
                  <a:gd name="T19" fmla="*/ 1 h 412"/>
                  <a:gd name="T20" fmla="*/ 0 w 1117"/>
                  <a:gd name="T21" fmla="*/ 1 h 412"/>
                  <a:gd name="T22" fmla="*/ 0 w 1117"/>
                  <a:gd name="T23" fmla="*/ 1 h 412"/>
                  <a:gd name="T24" fmla="*/ 0 w 1117"/>
                  <a:gd name="T25" fmla="*/ 1 h 412"/>
                  <a:gd name="T26" fmla="*/ 0 w 1117"/>
                  <a:gd name="T27" fmla="*/ 1 h 412"/>
                  <a:gd name="T28" fmla="*/ 0 w 1117"/>
                  <a:gd name="T29" fmla="*/ 1 h 412"/>
                  <a:gd name="T30" fmla="*/ 0 w 1117"/>
                  <a:gd name="T31" fmla="*/ 1 h 412"/>
                  <a:gd name="T32" fmla="*/ 0 w 1117"/>
                  <a:gd name="T33" fmla="*/ 1 h 412"/>
                  <a:gd name="T34" fmla="*/ 0 w 1117"/>
                  <a:gd name="T35" fmla="*/ 1 h 412"/>
                  <a:gd name="T36" fmla="*/ 0 w 1117"/>
                  <a:gd name="T37" fmla="*/ 1 h 412"/>
                  <a:gd name="T38" fmla="*/ 0 w 1117"/>
                  <a:gd name="T39" fmla="*/ 1 h 412"/>
                  <a:gd name="T40" fmla="*/ 0 w 1117"/>
                  <a:gd name="T41" fmla="*/ 1 h 412"/>
                  <a:gd name="T42" fmla="*/ 0 w 1117"/>
                  <a:gd name="T43" fmla="*/ 1 h 412"/>
                  <a:gd name="T44" fmla="*/ 0 w 1117"/>
                  <a:gd name="T45" fmla="*/ 1 h 412"/>
                  <a:gd name="T46" fmla="*/ 0 w 1117"/>
                  <a:gd name="T47" fmla="*/ 1 h 412"/>
                  <a:gd name="T48" fmla="*/ 0 w 1117"/>
                  <a:gd name="T49" fmla="*/ 1 h 412"/>
                  <a:gd name="T50" fmla="*/ 0 w 1117"/>
                  <a:gd name="T51" fmla="*/ 1 h 412"/>
                  <a:gd name="T52" fmla="*/ 0 w 1117"/>
                  <a:gd name="T53" fmla="*/ 1 h 412"/>
                  <a:gd name="T54" fmla="*/ 0 w 1117"/>
                  <a:gd name="T55" fmla="*/ 1 h 412"/>
                  <a:gd name="T56" fmla="*/ 0 w 1117"/>
                  <a:gd name="T57" fmla="*/ 1 h 412"/>
                  <a:gd name="T58" fmla="*/ 0 w 1117"/>
                  <a:gd name="T59" fmla="*/ 1 h 412"/>
                  <a:gd name="T60" fmla="*/ 0 w 1117"/>
                  <a:gd name="T61" fmla="*/ 1 h 412"/>
                  <a:gd name="T62" fmla="*/ 0 w 1117"/>
                  <a:gd name="T63" fmla="*/ 1 h 412"/>
                  <a:gd name="T64" fmla="*/ 0 w 1117"/>
                  <a:gd name="T65" fmla="*/ 0 h 412"/>
                  <a:gd name="T66" fmla="*/ 0 w 1117"/>
                  <a:gd name="T67" fmla="*/ 1 h 412"/>
                  <a:gd name="T68" fmla="*/ 0 w 1117"/>
                  <a:gd name="T69" fmla="*/ 1 h 412"/>
                  <a:gd name="T70" fmla="*/ 0 w 1117"/>
                  <a:gd name="T71" fmla="*/ 1 h 412"/>
                  <a:gd name="T72" fmla="*/ 0 w 1117"/>
                  <a:gd name="T73" fmla="*/ 1 h 412"/>
                  <a:gd name="T74" fmla="*/ 0 w 1117"/>
                  <a:gd name="T75" fmla="*/ 1 h 412"/>
                  <a:gd name="T76" fmla="*/ 0 w 1117"/>
                  <a:gd name="T77" fmla="*/ 1 h 412"/>
                  <a:gd name="T78" fmla="*/ 0 w 1117"/>
                  <a:gd name="T79" fmla="*/ 1 h 412"/>
                  <a:gd name="T80" fmla="*/ 0 w 1117"/>
                  <a:gd name="T81" fmla="*/ 1 h 412"/>
                  <a:gd name="T82" fmla="*/ 0 w 1117"/>
                  <a:gd name="T83" fmla="*/ 1 h 412"/>
                  <a:gd name="T84" fmla="*/ 0 w 1117"/>
                  <a:gd name="T85" fmla="*/ 1 h 412"/>
                  <a:gd name="T86" fmla="*/ 0 w 1117"/>
                  <a:gd name="T87" fmla="*/ 1 h 412"/>
                  <a:gd name="T88" fmla="*/ 0 w 1117"/>
                  <a:gd name="T89" fmla="*/ 1 h 412"/>
                  <a:gd name="T90" fmla="*/ 0 w 1117"/>
                  <a:gd name="T91" fmla="*/ 1 h 412"/>
                  <a:gd name="T92" fmla="*/ 0 w 1117"/>
                  <a:gd name="T93" fmla="*/ 1 h 412"/>
                  <a:gd name="T94" fmla="*/ 0 w 1117"/>
                  <a:gd name="T95" fmla="*/ 1 h 412"/>
                  <a:gd name="T96" fmla="*/ 0 w 1117"/>
                  <a:gd name="T97" fmla="*/ 1 h 412"/>
                  <a:gd name="T98" fmla="*/ 0 w 1117"/>
                  <a:gd name="T99" fmla="*/ 1 h 412"/>
                  <a:gd name="T100" fmla="*/ 0 w 1117"/>
                  <a:gd name="T101" fmla="*/ 1 h 412"/>
                  <a:gd name="T102" fmla="*/ 0 w 1117"/>
                  <a:gd name="T103" fmla="*/ 1 h 41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17" h="412">
                    <a:moveTo>
                      <a:pt x="1093" y="212"/>
                    </a:moveTo>
                    <a:lnTo>
                      <a:pt x="1073" y="229"/>
                    </a:lnTo>
                    <a:lnTo>
                      <a:pt x="1052" y="248"/>
                    </a:lnTo>
                    <a:lnTo>
                      <a:pt x="1032" y="265"/>
                    </a:lnTo>
                    <a:lnTo>
                      <a:pt x="1011" y="284"/>
                    </a:lnTo>
                    <a:lnTo>
                      <a:pt x="990" y="301"/>
                    </a:lnTo>
                    <a:lnTo>
                      <a:pt x="971" y="317"/>
                    </a:lnTo>
                    <a:lnTo>
                      <a:pt x="951" y="334"/>
                    </a:lnTo>
                    <a:lnTo>
                      <a:pt x="934" y="349"/>
                    </a:lnTo>
                    <a:lnTo>
                      <a:pt x="917" y="363"/>
                    </a:lnTo>
                    <a:lnTo>
                      <a:pt x="900" y="376"/>
                    </a:lnTo>
                    <a:lnTo>
                      <a:pt x="888" y="387"/>
                    </a:lnTo>
                    <a:lnTo>
                      <a:pt x="876" y="397"/>
                    </a:lnTo>
                    <a:lnTo>
                      <a:pt x="867" y="403"/>
                    </a:lnTo>
                    <a:lnTo>
                      <a:pt x="860" y="409"/>
                    </a:lnTo>
                    <a:lnTo>
                      <a:pt x="857" y="412"/>
                    </a:lnTo>
                    <a:lnTo>
                      <a:pt x="826" y="410"/>
                    </a:lnTo>
                    <a:lnTo>
                      <a:pt x="791" y="409"/>
                    </a:lnTo>
                    <a:lnTo>
                      <a:pt x="753" y="408"/>
                    </a:lnTo>
                    <a:lnTo>
                      <a:pt x="714" y="406"/>
                    </a:lnTo>
                    <a:lnTo>
                      <a:pt x="672" y="403"/>
                    </a:lnTo>
                    <a:lnTo>
                      <a:pt x="630" y="401"/>
                    </a:lnTo>
                    <a:lnTo>
                      <a:pt x="587" y="399"/>
                    </a:lnTo>
                    <a:lnTo>
                      <a:pt x="542" y="395"/>
                    </a:lnTo>
                    <a:lnTo>
                      <a:pt x="499" y="393"/>
                    </a:lnTo>
                    <a:lnTo>
                      <a:pt x="455" y="391"/>
                    </a:lnTo>
                    <a:lnTo>
                      <a:pt x="412" y="387"/>
                    </a:lnTo>
                    <a:lnTo>
                      <a:pt x="371" y="385"/>
                    </a:lnTo>
                    <a:lnTo>
                      <a:pt x="330" y="383"/>
                    </a:lnTo>
                    <a:lnTo>
                      <a:pt x="292" y="380"/>
                    </a:lnTo>
                    <a:lnTo>
                      <a:pt x="257" y="378"/>
                    </a:lnTo>
                    <a:lnTo>
                      <a:pt x="224" y="377"/>
                    </a:lnTo>
                    <a:lnTo>
                      <a:pt x="209" y="376"/>
                    </a:lnTo>
                    <a:lnTo>
                      <a:pt x="193" y="376"/>
                    </a:lnTo>
                    <a:lnTo>
                      <a:pt x="178" y="375"/>
                    </a:lnTo>
                    <a:lnTo>
                      <a:pt x="162" y="375"/>
                    </a:lnTo>
                    <a:lnTo>
                      <a:pt x="147" y="374"/>
                    </a:lnTo>
                    <a:lnTo>
                      <a:pt x="131" y="374"/>
                    </a:lnTo>
                    <a:lnTo>
                      <a:pt x="116" y="372"/>
                    </a:lnTo>
                    <a:lnTo>
                      <a:pt x="101" y="372"/>
                    </a:lnTo>
                    <a:lnTo>
                      <a:pt x="80" y="334"/>
                    </a:lnTo>
                    <a:lnTo>
                      <a:pt x="63" y="289"/>
                    </a:lnTo>
                    <a:lnTo>
                      <a:pt x="48" y="241"/>
                    </a:lnTo>
                    <a:lnTo>
                      <a:pt x="36" y="190"/>
                    </a:lnTo>
                    <a:lnTo>
                      <a:pt x="24" y="142"/>
                    </a:lnTo>
                    <a:lnTo>
                      <a:pt x="15" y="97"/>
                    </a:lnTo>
                    <a:lnTo>
                      <a:pt x="7" y="58"/>
                    </a:lnTo>
                    <a:lnTo>
                      <a:pt x="0" y="28"/>
                    </a:lnTo>
                    <a:lnTo>
                      <a:pt x="11" y="62"/>
                    </a:lnTo>
                    <a:lnTo>
                      <a:pt x="25" y="100"/>
                    </a:lnTo>
                    <a:lnTo>
                      <a:pt x="41" y="141"/>
                    </a:lnTo>
                    <a:lnTo>
                      <a:pt x="59" y="181"/>
                    </a:lnTo>
                    <a:lnTo>
                      <a:pt x="77" y="220"/>
                    </a:lnTo>
                    <a:lnTo>
                      <a:pt x="94" y="256"/>
                    </a:lnTo>
                    <a:lnTo>
                      <a:pt x="110" y="287"/>
                    </a:lnTo>
                    <a:lnTo>
                      <a:pt x="124" y="311"/>
                    </a:lnTo>
                    <a:lnTo>
                      <a:pt x="131" y="284"/>
                    </a:lnTo>
                    <a:lnTo>
                      <a:pt x="138" y="257"/>
                    </a:lnTo>
                    <a:lnTo>
                      <a:pt x="146" y="234"/>
                    </a:lnTo>
                    <a:lnTo>
                      <a:pt x="156" y="211"/>
                    </a:lnTo>
                    <a:lnTo>
                      <a:pt x="169" y="191"/>
                    </a:lnTo>
                    <a:lnTo>
                      <a:pt x="184" y="172"/>
                    </a:lnTo>
                    <a:lnTo>
                      <a:pt x="204" y="153"/>
                    </a:lnTo>
                    <a:lnTo>
                      <a:pt x="227" y="136"/>
                    </a:lnTo>
                    <a:lnTo>
                      <a:pt x="214" y="158"/>
                    </a:lnTo>
                    <a:lnTo>
                      <a:pt x="201" y="184"/>
                    </a:lnTo>
                    <a:lnTo>
                      <a:pt x="191" y="216"/>
                    </a:lnTo>
                    <a:lnTo>
                      <a:pt x="184" y="248"/>
                    </a:lnTo>
                    <a:lnTo>
                      <a:pt x="182" y="281"/>
                    </a:lnTo>
                    <a:lnTo>
                      <a:pt x="188" y="314"/>
                    </a:lnTo>
                    <a:lnTo>
                      <a:pt x="200" y="344"/>
                    </a:lnTo>
                    <a:lnTo>
                      <a:pt x="224" y="370"/>
                    </a:lnTo>
                    <a:lnTo>
                      <a:pt x="250" y="344"/>
                    </a:lnTo>
                    <a:lnTo>
                      <a:pt x="270" y="305"/>
                    </a:lnTo>
                    <a:lnTo>
                      <a:pt x="284" y="261"/>
                    </a:lnTo>
                    <a:lnTo>
                      <a:pt x="291" y="211"/>
                    </a:lnTo>
                    <a:lnTo>
                      <a:pt x="290" y="158"/>
                    </a:lnTo>
                    <a:lnTo>
                      <a:pt x="282" y="105"/>
                    </a:lnTo>
                    <a:lnTo>
                      <a:pt x="264" y="54"/>
                    </a:lnTo>
                    <a:lnTo>
                      <a:pt x="237" y="8"/>
                    </a:lnTo>
                    <a:lnTo>
                      <a:pt x="261" y="35"/>
                    </a:lnTo>
                    <a:lnTo>
                      <a:pt x="282" y="63"/>
                    </a:lnTo>
                    <a:lnTo>
                      <a:pt x="299" y="96"/>
                    </a:lnTo>
                    <a:lnTo>
                      <a:pt x="314" y="130"/>
                    </a:lnTo>
                    <a:lnTo>
                      <a:pt x="326" y="168"/>
                    </a:lnTo>
                    <a:lnTo>
                      <a:pt x="334" y="211"/>
                    </a:lnTo>
                    <a:lnTo>
                      <a:pt x="340" y="258"/>
                    </a:lnTo>
                    <a:lnTo>
                      <a:pt x="341" y="309"/>
                    </a:lnTo>
                    <a:lnTo>
                      <a:pt x="355" y="288"/>
                    </a:lnTo>
                    <a:lnTo>
                      <a:pt x="371" y="266"/>
                    </a:lnTo>
                    <a:lnTo>
                      <a:pt x="389" y="244"/>
                    </a:lnTo>
                    <a:lnTo>
                      <a:pt x="409" y="222"/>
                    </a:lnTo>
                    <a:lnTo>
                      <a:pt x="429" y="203"/>
                    </a:lnTo>
                    <a:lnTo>
                      <a:pt x="450" y="184"/>
                    </a:lnTo>
                    <a:lnTo>
                      <a:pt x="471" y="171"/>
                    </a:lnTo>
                    <a:lnTo>
                      <a:pt x="492" y="160"/>
                    </a:lnTo>
                    <a:lnTo>
                      <a:pt x="482" y="180"/>
                    </a:lnTo>
                    <a:lnTo>
                      <a:pt x="469" y="203"/>
                    </a:lnTo>
                    <a:lnTo>
                      <a:pt x="451" y="227"/>
                    </a:lnTo>
                    <a:lnTo>
                      <a:pt x="433" y="251"/>
                    </a:lnTo>
                    <a:lnTo>
                      <a:pt x="416" y="275"/>
                    </a:lnTo>
                    <a:lnTo>
                      <a:pt x="399" y="297"/>
                    </a:lnTo>
                    <a:lnTo>
                      <a:pt x="387" y="318"/>
                    </a:lnTo>
                    <a:lnTo>
                      <a:pt x="381" y="334"/>
                    </a:lnTo>
                    <a:lnTo>
                      <a:pt x="388" y="339"/>
                    </a:lnTo>
                    <a:lnTo>
                      <a:pt x="397" y="344"/>
                    </a:lnTo>
                    <a:lnTo>
                      <a:pt x="408" y="348"/>
                    </a:lnTo>
                    <a:lnTo>
                      <a:pt x="418" y="353"/>
                    </a:lnTo>
                    <a:lnTo>
                      <a:pt x="431" y="356"/>
                    </a:lnTo>
                    <a:lnTo>
                      <a:pt x="443" y="360"/>
                    </a:lnTo>
                    <a:lnTo>
                      <a:pt x="457" y="361"/>
                    </a:lnTo>
                    <a:lnTo>
                      <a:pt x="471" y="360"/>
                    </a:lnTo>
                    <a:lnTo>
                      <a:pt x="470" y="326"/>
                    </a:lnTo>
                    <a:lnTo>
                      <a:pt x="464" y="285"/>
                    </a:lnTo>
                    <a:lnTo>
                      <a:pt x="454" y="240"/>
                    </a:lnTo>
                    <a:lnTo>
                      <a:pt x="440" y="192"/>
                    </a:lnTo>
                    <a:lnTo>
                      <a:pt x="423" y="146"/>
                    </a:lnTo>
                    <a:lnTo>
                      <a:pt x="401" y="103"/>
                    </a:lnTo>
                    <a:lnTo>
                      <a:pt x="374" y="66"/>
                    </a:lnTo>
                    <a:lnTo>
                      <a:pt x="345" y="36"/>
                    </a:lnTo>
                    <a:lnTo>
                      <a:pt x="374" y="58"/>
                    </a:lnTo>
                    <a:lnTo>
                      <a:pt x="399" y="79"/>
                    </a:lnTo>
                    <a:lnTo>
                      <a:pt x="423" y="103"/>
                    </a:lnTo>
                    <a:lnTo>
                      <a:pt x="443"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3" y="10"/>
                    </a:lnTo>
                    <a:lnTo>
                      <a:pt x="489" y="39"/>
                    </a:lnTo>
                    <a:lnTo>
                      <a:pt x="505" y="71"/>
                    </a:lnTo>
                    <a:lnTo>
                      <a:pt x="519" y="106"/>
                    </a:lnTo>
                    <a:lnTo>
                      <a:pt x="531" y="145"/>
                    </a:lnTo>
                    <a:lnTo>
                      <a:pt x="539" y="189"/>
                    </a:lnTo>
                    <a:lnTo>
                      <a:pt x="541" y="236"/>
                    </a:lnTo>
                    <a:lnTo>
                      <a:pt x="538" y="290"/>
                    </a:lnTo>
                    <a:lnTo>
                      <a:pt x="526" y="349"/>
                    </a:lnTo>
                    <a:lnTo>
                      <a:pt x="553" y="322"/>
                    </a:lnTo>
                    <a:lnTo>
                      <a:pt x="576" y="288"/>
                    </a:lnTo>
                    <a:lnTo>
                      <a:pt x="594" y="251"/>
                    </a:lnTo>
                    <a:lnTo>
                      <a:pt x="606" y="211"/>
                    </a:lnTo>
                    <a:lnTo>
                      <a:pt x="608" y="168"/>
                    </a:lnTo>
                    <a:lnTo>
                      <a:pt x="602" y="126"/>
                    </a:lnTo>
                    <a:lnTo>
                      <a:pt x="584" y="84"/>
                    </a:lnTo>
                    <a:lnTo>
                      <a:pt x="551" y="44"/>
                    </a:lnTo>
                    <a:lnTo>
                      <a:pt x="566" y="52"/>
                    </a:lnTo>
                    <a:lnTo>
                      <a:pt x="581" y="60"/>
                    </a:lnTo>
                    <a:lnTo>
                      <a:pt x="596" y="69"/>
                    </a:lnTo>
                    <a:lnTo>
                      <a:pt x="610" y="82"/>
                    </a:lnTo>
                    <a:lnTo>
                      <a:pt x="622" y="96"/>
                    </a:lnTo>
                    <a:lnTo>
                      <a:pt x="632" y="113"/>
                    </a:lnTo>
                    <a:lnTo>
                      <a:pt x="641" y="134"/>
                    </a:lnTo>
                    <a:lnTo>
                      <a:pt x="647" y="158"/>
                    </a:lnTo>
                    <a:lnTo>
                      <a:pt x="651" y="120"/>
                    </a:lnTo>
                    <a:lnTo>
                      <a:pt x="651" y="75"/>
                    </a:lnTo>
                    <a:lnTo>
                      <a:pt x="648" y="32"/>
                    </a:lnTo>
                    <a:lnTo>
                      <a:pt x="645" y="0"/>
                    </a:lnTo>
                    <a:lnTo>
                      <a:pt x="655" y="38"/>
                    </a:lnTo>
                    <a:lnTo>
                      <a:pt x="661" y="82"/>
                    </a:lnTo>
                    <a:lnTo>
                      <a:pt x="662" y="129"/>
                    </a:lnTo>
                    <a:lnTo>
                      <a:pt x="660" y="179"/>
                    </a:lnTo>
                    <a:lnTo>
                      <a:pt x="652" y="228"/>
                    </a:lnTo>
                    <a:lnTo>
                      <a:pt x="641" y="277"/>
                    </a:lnTo>
                    <a:lnTo>
                      <a:pt x="626" y="320"/>
                    </a:lnTo>
                    <a:lnTo>
                      <a:pt x="609" y="360"/>
                    </a:lnTo>
                    <a:lnTo>
                      <a:pt x="636" y="330"/>
                    </a:lnTo>
                    <a:lnTo>
                      <a:pt x="659" y="295"/>
                    </a:lnTo>
                    <a:lnTo>
                      <a:pt x="679" y="255"/>
                    </a:lnTo>
                    <a:lnTo>
                      <a:pt x="697" y="212"/>
                    </a:lnTo>
                    <a:lnTo>
                      <a:pt x="712" y="167"/>
                    </a:lnTo>
                    <a:lnTo>
                      <a:pt x="722" y="122"/>
                    </a:lnTo>
                    <a:lnTo>
                      <a:pt x="730" y="77"/>
                    </a:lnTo>
                    <a:lnTo>
                      <a:pt x="733" y="33"/>
                    </a:lnTo>
                    <a:lnTo>
                      <a:pt x="742" y="88"/>
                    </a:lnTo>
                    <a:lnTo>
                      <a:pt x="746" y="148"/>
                    </a:lnTo>
                    <a:lnTo>
                      <a:pt x="743" y="210"/>
                    </a:lnTo>
                    <a:lnTo>
                      <a:pt x="730" y="269"/>
                    </a:lnTo>
                    <a:lnTo>
                      <a:pt x="743" y="252"/>
                    </a:lnTo>
                    <a:lnTo>
                      <a:pt x="756" y="232"/>
                    </a:lnTo>
                    <a:lnTo>
                      <a:pt x="770" y="206"/>
                    </a:lnTo>
                    <a:lnTo>
                      <a:pt x="784" y="181"/>
                    </a:lnTo>
                    <a:lnTo>
                      <a:pt x="797" y="154"/>
                    </a:lnTo>
                    <a:lnTo>
                      <a:pt x="808" y="130"/>
                    </a:lnTo>
                    <a:lnTo>
                      <a:pt x="816" y="109"/>
                    </a:lnTo>
                    <a:lnTo>
                      <a:pt x="821" y="93"/>
                    </a:lnTo>
                    <a:lnTo>
                      <a:pt x="819" y="118"/>
                    </a:lnTo>
                    <a:lnTo>
                      <a:pt x="813" y="144"/>
                    </a:lnTo>
                    <a:lnTo>
                      <a:pt x="805" y="174"/>
                    </a:lnTo>
                    <a:lnTo>
                      <a:pt x="794" y="204"/>
                    </a:lnTo>
                    <a:lnTo>
                      <a:pt x="781" y="235"/>
                    </a:lnTo>
                    <a:lnTo>
                      <a:pt x="765" y="265"/>
                    </a:lnTo>
                    <a:lnTo>
                      <a:pt x="746" y="295"/>
                    </a:lnTo>
                    <a:lnTo>
                      <a:pt x="725" y="324"/>
                    </a:lnTo>
                    <a:lnTo>
                      <a:pt x="752" y="307"/>
                    </a:lnTo>
                    <a:lnTo>
                      <a:pt x="777" y="286"/>
                    </a:lnTo>
                    <a:lnTo>
                      <a:pt x="803" y="263"/>
                    </a:lnTo>
                    <a:lnTo>
                      <a:pt x="827" y="236"/>
                    </a:lnTo>
                    <a:lnTo>
                      <a:pt x="849" y="207"/>
                    </a:lnTo>
                    <a:lnTo>
                      <a:pt x="869" y="177"/>
                    </a:lnTo>
                    <a:lnTo>
                      <a:pt x="887" y="146"/>
                    </a:lnTo>
                    <a:lnTo>
                      <a:pt x="902" y="114"/>
                    </a:lnTo>
                    <a:lnTo>
                      <a:pt x="896" y="139"/>
                    </a:lnTo>
                    <a:lnTo>
                      <a:pt x="890" y="166"/>
                    </a:lnTo>
                    <a:lnTo>
                      <a:pt x="882" y="194"/>
                    </a:lnTo>
                    <a:lnTo>
                      <a:pt x="873" y="220"/>
                    </a:lnTo>
                    <a:lnTo>
                      <a:pt x="861" y="247"/>
                    </a:lnTo>
                    <a:lnTo>
                      <a:pt x="849" y="271"/>
                    </a:lnTo>
                    <a:lnTo>
                      <a:pt x="835" y="295"/>
                    </a:lnTo>
                    <a:lnTo>
                      <a:pt x="819" y="317"/>
                    </a:lnTo>
                    <a:lnTo>
                      <a:pt x="835" y="308"/>
                    </a:lnTo>
                    <a:lnTo>
                      <a:pt x="850" y="297"/>
                    </a:lnTo>
                    <a:lnTo>
                      <a:pt x="866" y="284"/>
                    </a:lnTo>
                    <a:lnTo>
                      <a:pt x="882" y="269"/>
                    </a:lnTo>
                    <a:lnTo>
                      <a:pt x="897" y="252"/>
                    </a:lnTo>
                    <a:lnTo>
                      <a:pt x="912" y="234"/>
                    </a:lnTo>
                    <a:lnTo>
                      <a:pt x="927" y="216"/>
                    </a:lnTo>
                    <a:lnTo>
                      <a:pt x="941" y="195"/>
                    </a:lnTo>
                    <a:lnTo>
                      <a:pt x="955" y="174"/>
                    </a:lnTo>
                    <a:lnTo>
                      <a:pt x="967" y="153"/>
                    </a:lnTo>
                    <a:lnTo>
                      <a:pt x="979" y="133"/>
                    </a:lnTo>
                    <a:lnTo>
                      <a:pt x="990" y="112"/>
                    </a:lnTo>
                    <a:lnTo>
                      <a:pt x="999" y="91"/>
                    </a:lnTo>
                    <a:lnTo>
                      <a:pt x="1008" y="70"/>
                    </a:lnTo>
                    <a:lnTo>
                      <a:pt x="1014" y="52"/>
                    </a:lnTo>
                    <a:lnTo>
                      <a:pt x="1020" y="33"/>
                    </a:lnTo>
                    <a:lnTo>
                      <a:pt x="1012" y="71"/>
                    </a:lnTo>
                    <a:lnTo>
                      <a:pt x="1004" y="107"/>
                    </a:lnTo>
                    <a:lnTo>
                      <a:pt x="994" y="141"/>
                    </a:lnTo>
                    <a:lnTo>
                      <a:pt x="983" y="173"/>
                    </a:lnTo>
                    <a:lnTo>
                      <a:pt x="968" y="206"/>
                    </a:lnTo>
                    <a:lnTo>
                      <a:pt x="950" y="242"/>
                    </a:lnTo>
                    <a:lnTo>
                      <a:pt x="927" y="279"/>
                    </a:lnTo>
                    <a:lnTo>
                      <a:pt x="897" y="322"/>
                    </a:lnTo>
                    <a:lnTo>
                      <a:pt x="910" y="314"/>
                    </a:lnTo>
                    <a:lnTo>
                      <a:pt x="925" y="304"/>
                    </a:lnTo>
                    <a:lnTo>
                      <a:pt x="940" y="294"/>
                    </a:lnTo>
                    <a:lnTo>
                      <a:pt x="956" y="282"/>
                    </a:lnTo>
                    <a:lnTo>
                      <a:pt x="972" y="270"/>
                    </a:lnTo>
                    <a:lnTo>
                      <a:pt x="988" y="257"/>
                    </a:lnTo>
                    <a:lnTo>
                      <a:pt x="1005" y="243"/>
                    </a:lnTo>
                    <a:lnTo>
                      <a:pt x="1021" y="228"/>
                    </a:lnTo>
                    <a:lnTo>
                      <a:pt x="1037" y="213"/>
                    </a:lnTo>
                    <a:lnTo>
                      <a:pt x="1052" y="197"/>
                    </a:lnTo>
                    <a:lnTo>
                      <a:pt x="1067" y="182"/>
                    </a:lnTo>
                    <a:lnTo>
                      <a:pt x="1080" y="166"/>
                    </a:lnTo>
                    <a:lnTo>
                      <a:pt x="1092" y="150"/>
                    </a:lnTo>
                    <a:lnTo>
                      <a:pt x="1102" y="135"/>
                    </a:lnTo>
                    <a:lnTo>
                      <a:pt x="1111" y="119"/>
                    </a:lnTo>
                    <a:lnTo>
                      <a:pt x="1117" y="104"/>
                    </a:lnTo>
                    <a:lnTo>
                      <a:pt x="1110" y="136"/>
                    </a:lnTo>
                    <a:lnTo>
                      <a:pt x="1103" y="166"/>
                    </a:lnTo>
                    <a:lnTo>
                      <a:pt x="1099" y="192"/>
                    </a:lnTo>
                    <a:lnTo>
                      <a:pt x="1093" y="212"/>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3" name="Freeform 171"/>
              <p:cNvSpPr/>
              <p:nvPr/>
            </p:nvSpPr>
            <p:spPr bwMode="auto">
              <a:xfrm>
                <a:off x="4164" y="4179"/>
                <a:ext cx="202" cy="141"/>
              </a:xfrm>
              <a:custGeom>
                <a:avLst/>
                <a:gdLst>
                  <a:gd name="T0" fmla="*/ 1 w 403"/>
                  <a:gd name="T1" fmla="*/ 1 h 280"/>
                  <a:gd name="T2" fmla="*/ 1 w 403"/>
                  <a:gd name="T3" fmla="*/ 1 h 280"/>
                  <a:gd name="T4" fmla="*/ 1 w 403"/>
                  <a:gd name="T5" fmla="*/ 1 h 280"/>
                  <a:gd name="T6" fmla="*/ 1 w 403"/>
                  <a:gd name="T7" fmla="*/ 1 h 280"/>
                  <a:gd name="T8" fmla="*/ 1 w 403"/>
                  <a:gd name="T9" fmla="*/ 1 h 280"/>
                  <a:gd name="T10" fmla="*/ 1 w 403"/>
                  <a:gd name="T11" fmla="*/ 1 h 280"/>
                  <a:gd name="T12" fmla="*/ 1 w 403"/>
                  <a:gd name="T13" fmla="*/ 1 h 280"/>
                  <a:gd name="T14" fmla="*/ 1 w 403"/>
                  <a:gd name="T15" fmla="*/ 1 h 280"/>
                  <a:gd name="T16" fmla="*/ 1 w 403"/>
                  <a:gd name="T17" fmla="*/ 1 h 280"/>
                  <a:gd name="T18" fmla="*/ 1 w 403"/>
                  <a:gd name="T19" fmla="*/ 1 h 280"/>
                  <a:gd name="T20" fmla="*/ 1 w 403"/>
                  <a:gd name="T21" fmla="*/ 1 h 280"/>
                  <a:gd name="T22" fmla="*/ 1 w 403"/>
                  <a:gd name="T23" fmla="*/ 1 h 280"/>
                  <a:gd name="T24" fmla="*/ 1 w 403"/>
                  <a:gd name="T25" fmla="*/ 1 h 280"/>
                  <a:gd name="T26" fmla="*/ 1 w 403"/>
                  <a:gd name="T27" fmla="*/ 1 h 280"/>
                  <a:gd name="T28" fmla="*/ 1 w 403"/>
                  <a:gd name="T29" fmla="*/ 1 h 280"/>
                  <a:gd name="T30" fmla="*/ 1 w 403"/>
                  <a:gd name="T31" fmla="*/ 1 h 280"/>
                  <a:gd name="T32" fmla="*/ 1 w 403"/>
                  <a:gd name="T33" fmla="*/ 1 h 280"/>
                  <a:gd name="T34" fmla="*/ 1 w 403"/>
                  <a:gd name="T35" fmla="*/ 1 h 280"/>
                  <a:gd name="T36" fmla="*/ 1 w 403"/>
                  <a:gd name="T37" fmla="*/ 1 h 280"/>
                  <a:gd name="T38" fmla="*/ 1 w 403"/>
                  <a:gd name="T39" fmla="*/ 1 h 280"/>
                  <a:gd name="T40" fmla="*/ 1 w 403"/>
                  <a:gd name="T41" fmla="*/ 1 h 280"/>
                  <a:gd name="T42" fmla="*/ 1 w 403"/>
                  <a:gd name="T43" fmla="*/ 1 h 280"/>
                  <a:gd name="T44" fmla="*/ 1 w 403"/>
                  <a:gd name="T45" fmla="*/ 1 h 280"/>
                  <a:gd name="T46" fmla="*/ 1 w 403"/>
                  <a:gd name="T47" fmla="*/ 1 h 280"/>
                  <a:gd name="T48" fmla="*/ 1 w 403"/>
                  <a:gd name="T49" fmla="*/ 1 h 280"/>
                  <a:gd name="T50" fmla="*/ 1 w 403"/>
                  <a:gd name="T51" fmla="*/ 1 h 280"/>
                  <a:gd name="T52" fmla="*/ 1 w 403"/>
                  <a:gd name="T53" fmla="*/ 1 h 280"/>
                  <a:gd name="T54" fmla="*/ 1 w 403"/>
                  <a:gd name="T55" fmla="*/ 1 h 280"/>
                  <a:gd name="T56" fmla="*/ 1 w 403"/>
                  <a:gd name="T57" fmla="*/ 1 h 280"/>
                  <a:gd name="T58" fmla="*/ 1 w 403"/>
                  <a:gd name="T59" fmla="*/ 1 h 280"/>
                  <a:gd name="T60" fmla="*/ 1 w 403"/>
                  <a:gd name="T61" fmla="*/ 1 h 280"/>
                  <a:gd name="T62" fmla="*/ 1 w 403"/>
                  <a:gd name="T63" fmla="*/ 1 h 280"/>
                  <a:gd name="T64" fmla="*/ 1 w 403"/>
                  <a:gd name="T65" fmla="*/ 1 h 280"/>
                  <a:gd name="T66" fmla="*/ 1 w 403"/>
                  <a:gd name="T67" fmla="*/ 1 h 280"/>
                  <a:gd name="T68" fmla="*/ 1 w 403"/>
                  <a:gd name="T69" fmla="*/ 1 h 280"/>
                  <a:gd name="T70" fmla="*/ 1 w 403"/>
                  <a:gd name="T71" fmla="*/ 1 h 280"/>
                  <a:gd name="T72" fmla="*/ 1 w 403"/>
                  <a:gd name="T73" fmla="*/ 1 h 280"/>
                  <a:gd name="T74" fmla="*/ 1 w 403"/>
                  <a:gd name="T75" fmla="*/ 1 h 280"/>
                  <a:gd name="T76" fmla="*/ 1 w 403"/>
                  <a:gd name="T77" fmla="*/ 1 h 280"/>
                  <a:gd name="T78" fmla="*/ 1 w 403"/>
                  <a:gd name="T79" fmla="*/ 1 h 2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03" h="280">
                    <a:moveTo>
                      <a:pt x="339" y="270"/>
                    </a:moveTo>
                    <a:lnTo>
                      <a:pt x="322" y="270"/>
                    </a:lnTo>
                    <a:lnTo>
                      <a:pt x="305" y="271"/>
                    </a:lnTo>
                    <a:lnTo>
                      <a:pt x="289" y="271"/>
                    </a:lnTo>
                    <a:lnTo>
                      <a:pt x="273" y="272"/>
                    </a:lnTo>
                    <a:lnTo>
                      <a:pt x="257" y="272"/>
                    </a:lnTo>
                    <a:lnTo>
                      <a:pt x="241" y="273"/>
                    </a:lnTo>
                    <a:lnTo>
                      <a:pt x="225" y="273"/>
                    </a:lnTo>
                    <a:lnTo>
                      <a:pt x="210" y="274"/>
                    </a:lnTo>
                    <a:lnTo>
                      <a:pt x="194" y="274"/>
                    </a:lnTo>
                    <a:lnTo>
                      <a:pt x="179" y="275"/>
                    </a:lnTo>
                    <a:lnTo>
                      <a:pt x="164" y="277"/>
                    </a:lnTo>
                    <a:lnTo>
                      <a:pt x="149" y="277"/>
                    </a:lnTo>
                    <a:lnTo>
                      <a:pt x="134" y="278"/>
                    </a:lnTo>
                    <a:lnTo>
                      <a:pt x="119" y="279"/>
                    </a:lnTo>
                    <a:lnTo>
                      <a:pt x="104" y="279"/>
                    </a:lnTo>
                    <a:lnTo>
                      <a:pt x="90" y="280"/>
                    </a:lnTo>
                    <a:lnTo>
                      <a:pt x="86" y="257"/>
                    </a:lnTo>
                    <a:lnTo>
                      <a:pt x="81" y="233"/>
                    </a:lnTo>
                    <a:lnTo>
                      <a:pt x="73" y="209"/>
                    </a:lnTo>
                    <a:lnTo>
                      <a:pt x="62" y="184"/>
                    </a:lnTo>
                    <a:lnTo>
                      <a:pt x="50" y="162"/>
                    </a:lnTo>
                    <a:lnTo>
                      <a:pt x="35" y="142"/>
                    </a:lnTo>
                    <a:lnTo>
                      <a:pt x="18" y="124"/>
                    </a:lnTo>
                    <a:lnTo>
                      <a:pt x="0" y="112"/>
                    </a:lnTo>
                    <a:lnTo>
                      <a:pt x="22" y="117"/>
                    </a:lnTo>
                    <a:lnTo>
                      <a:pt x="40" y="127"/>
                    </a:lnTo>
                    <a:lnTo>
                      <a:pt x="58" y="138"/>
                    </a:lnTo>
                    <a:lnTo>
                      <a:pt x="74" y="154"/>
                    </a:lnTo>
                    <a:lnTo>
                      <a:pt x="89" y="173"/>
                    </a:lnTo>
                    <a:lnTo>
                      <a:pt x="104" y="196"/>
                    </a:lnTo>
                    <a:lnTo>
                      <a:pt x="117" y="222"/>
                    </a:lnTo>
                    <a:lnTo>
                      <a:pt x="132" y="254"/>
                    </a:lnTo>
                    <a:lnTo>
                      <a:pt x="139" y="222"/>
                    </a:lnTo>
                    <a:lnTo>
                      <a:pt x="143" y="188"/>
                    </a:lnTo>
                    <a:lnTo>
                      <a:pt x="142" y="152"/>
                    </a:lnTo>
                    <a:lnTo>
                      <a:pt x="139" y="115"/>
                    </a:lnTo>
                    <a:lnTo>
                      <a:pt x="134" y="81"/>
                    </a:lnTo>
                    <a:lnTo>
                      <a:pt x="126" y="49"/>
                    </a:lnTo>
                    <a:lnTo>
                      <a:pt x="115" y="23"/>
                    </a:lnTo>
                    <a:lnTo>
                      <a:pt x="103" y="4"/>
                    </a:lnTo>
                    <a:lnTo>
                      <a:pt x="121" y="17"/>
                    </a:lnTo>
                    <a:lnTo>
                      <a:pt x="139" y="33"/>
                    </a:lnTo>
                    <a:lnTo>
                      <a:pt x="157" y="53"/>
                    </a:lnTo>
                    <a:lnTo>
                      <a:pt x="173" y="77"/>
                    </a:lnTo>
                    <a:lnTo>
                      <a:pt x="188" y="106"/>
                    </a:lnTo>
                    <a:lnTo>
                      <a:pt x="200" y="141"/>
                    </a:lnTo>
                    <a:lnTo>
                      <a:pt x="211" y="182"/>
                    </a:lnTo>
                    <a:lnTo>
                      <a:pt x="218" y="230"/>
                    </a:lnTo>
                    <a:lnTo>
                      <a:pt x="228" y="207"/>
                    </a:lnTo>
                    <a:lnTo>
                      <a:pt x="236" y="182"/>
                    </a:lnTo>
                    <a:lnTo>
                      <a:pt x="242" y="153"/>
                    </a:lnTo>
                    <a:lnTo>
                      <a:pt x="245" y="123"/>
                    </a:lnTo>
                    <a:lnTo>
                      <a:pt x="245" y="92"/>
                    </a:lnTo>
                    <a:lnTo>
                      <a:pt x="242" y="61"/>
                    </a:lnTo>
                    <a:lnTo>
                      <a:pt x="235" y="30"/>
                    </a:lnTo>
                    <a:lnTo>
                      <a:pt x="223" y="0"/>
                    </a:lnTo>
                    <a:lnTo>
                      <a:pt x="241" y="30"/>
                    </a:lnTo>
                    <a:lnTo>
                      <a:pt x="255" y="56"/>
                    </a:lnTo>
                    <a:lnTo>
                      <a:pt x="268" y="82"/>
                    </a:lnTo>
                    <a:lnTo>
                      <a:pt x="279" y="106"/>
                    </a:lnTo>
                    <a:lnTo>
                      <a:pt x="287" y="128"/>
                    </a:lnTo>
                    <a:lnTo>
                      <a:pt x="294" y="151"/>
                    </a:lnTo>
                    <a:lnTo>
                      <a:pt x="297" y="173"/>
                    </a:lnTo>
                    <a:lnTo>
                      <a:pt x="298" y="195"/>
                    </a:lnTo>
                    <a:lnTo>
                      <a:pt x="312" y="173"/>
                    </a:lnTo>
                    <a:lnTo>
                      <a:pt x="326" y="149"/>
                    </a:lnTo>
                    <a:lnTo>
                      <a:pt x="340" y="121"/>
                    </a:lnTo>
                    <a:lnTo>
                      <a:pt x="354" y="93"/>
                    </a:lnTo>
                    <a:lnTo>
                      <a:pt x="366" y="67"/>
                    </a:lnTo>
                    <a:lnTo>
                      <a:pt x="375" y="41"/>
                    </a:lnTo>
                    <a:lnTo>
                      <a:pt x="382" y="19"/>
                    </a:lnTo>
                    <a:lnTo>
                      <a:pt x="385" y="2"/>
                    </a:lnTo>
                    <a:lnTo>
                      <a:pt x="392" y="26"/>
                    </a:lnTo>
                    <a:lnTo>
                      <a:pt x="398" y="53"/>
                    </a:lnTo>
                    <a:lnTo>
                      <a:pt x="403" y="81"/>
                    </a:lnTo>
                    <a:lnTo>
                      <a:pt x="403" y="112"/>
                    </a:lnTo>
                    <a:lnTo>
                      <a:pt x="398" y="145"/>
                    </a:lnTo>
                    <a:lnTo>
                      <a:pt x="387" y="183"/>
                    </a:lnTo>
                    <a:lnTo>
                      <a:pt x="367" y="225"/>
                    </a:lnTo>
                    <a:lnTo>
                      <a:pt x="339" y="270"/>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4" name="Freeform 172"/>
              <p:cNvSpPr/>
              <p:nvPr/>
            </p:nvSpPr>
            <p:spPr bwMode="auto">
              <a:xfrm>
                <a:off x="4368" y="4177"/>
                <a:ext cx="123" cy="143"/>
              </a:xfrm>
              <a:custGeom>
                <a:avLst/>
                <a:gdLst>
                  <a:gd name="T0" fmla="*/ 1 w 246"/>
                  <a:gd name="T1" fmla="*/ 1 h 285"/>
                  <a:gd name="T2" fmla="*/ 1 w 246"/>
                  <a:gd name="T3" fmla="*/ 1 h 285"/>
                  <a:gd name="T4" fmla="*/ 1 w 246"/>
                  <a:gd name="T5" fmla="*/ 1 h 285"/>
                  <a:gd name="T6" fmla="*/ 1 w 246"/>
                  <a:gd name="T7" fmla="*/ 1 h 285"/>
                  <a:gd name="T8" fmla="*/ 1 w 246"/>
                  <a:gd name="T9" fmla="*/ 1 h 285"/>
                  <a:gd name="T10" fmla="*/ 1 w 246"/>
                  <a:gd name="T11" fmla="*/ 1 h 285"/>
                  <a:gd name="T12" fmla="*/ 1 w 246"/>
                  <a:gd name="T13" fmla="*/ 1 h 285"/>
                  <a:gd name="T14" fmla="*/ 1 w 246"/>
                  <a:gd name="T15" fmla="*/ 1 h 285"/>
                  <a:gd name="T16" fmla="*/ 0 w 246"/>
                  <a:gd name="T17" fmla="*/ 1 h 285"/>
                  <a:gd name="T18" fmla="*/ 1 w 246"/>
                  <a:gd name="T19" fmla="*/ 1 h 285"/>
                  <a:gd name="T20" fmla="*/ 1 w 246"/>
                  <a:gd name="T21" fmla="*/ 1 h 285"/>
                  <a:gd name="T22" fmla="*/ 1 w 246"/>
                  <a:gd name="T23" fmla="*/ 1 h 285"/>
                  <a:gd name="T24" fmla="*/ 1 w 246"/>
                  <a:gd name="T25" fmla="*/ 1 h 285"/>
                  <a:gd name="T26" fmla="*/ 1 w 246"/>
                  <a:gd name="T27" fmla="*/ 1 h 285"/>
                  <a:gd name="T28" fmla="*/ 1 w 246"/>
                  <a:gd name="T29" fmla="*/ 1 h 285"/>
                  <a:gd name="T30" fmla="*/ 1 w 246"/>
                  <a:gd name="T31" fmla="*/ 1 h 285"/>
                  <a:gd name="T32" fmla="*/ 1 w 246"/>
                  <a:gd name="T33" fmla="*/ 1 h 285"/>
                  <a:gd name="T34" fmla="*/ 1 w 246"/>
                  <a:gd name="T35" fmla="*/ 1 h 285"/>
                  <a:gd name="T36" fmla="*/ 1 w 246"/>
                  <a:gd name="T37" fmla="*/ 1 h 285"/>
                  <a:gd name="T38" fmla="*/ 1 w 246"/>
                  <a:gd name="T39" fmla="*/ 1 h 285"/>
                  <a:gd name="T40" fmla="*/ 1 w 246"/>
                  <a:gd name="T41" fmla="*/ 1 h 285"/>
                  <a:gd name="T42" fmla="*/ 1 w 246"/>
                  <a:gd name="T43" fmla="*/ 1 h 285"/>
                  <a:gd name="T44" fmla="*/ 1 w 246"/>
                  <a:gd name="T45" fmla="*/ 1 h 285"/>
                  <a:gd name="T46" fmla="*/ 1 w 246"/>
                  <a:gd name="T47" fmla="*/ 1 h 285"/>
                  <a:gd name="T48" fmla="*/ 1 w 246"/>
                  <a:gd name="T49" fmla="*/ 0 h 285"/>
                  <a:gd name="T50" fmla="*/ 1 w 246"/>
                  <a:gd name="T51" fmla="*/ 1 h 285"/>
                  <a:gd name="T52" fmla="*/ 1 w 246"/>
                  <a:gd name="T53" fmla="*/ 1 h 285"/>
                  <a:gd name="T54" fmla="*/ 1 w 246"/>
                  <a:gd name="T55" fmla="*/ 1 h 285"/>
                  <a:gd name="T56" fmla="*/ 1 w 246"/>
                  <a:gd name="T57" fmla="*/ 1 h 285"/>
                  <a:gd name="T58" fmla="*/ 1 w 246"/>
                  <a:gd name="T59" fmla="*/ 1 h 285"/>
                  <a:gd name="T60" fmla="*/ 1 w 246"/>
                  <a:gd name="T61" fmla="*/ 1 h 285"/>
                  <a:gd name="T62" fmla="*/ 1 w 246"/>
                  <a:gd name="T63" fmla="*/ 1 h 285"/>
                  <a:gd name="T64" fmla="*/ 1 w 246"/>
                  <a:gd name="T65" fmla="*/ 1 h 2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46" h="285">
                    <a:moveTo>
                      <a:pt x="85" y="285"/>
                    </a:moveTo>
                    <a:lnTo>
                      <a:pt x="75" y="285"/>
                    </a:lnTo>
                    <a:lnTo>
                      <a:pt x="63" y="285"/>
                    </a:lnTo>
                    <a:lnTo>
                      <a:pt x="53" y="285"/>
                    </a:lnTo>
                    <a:lnTo>
                      <a:pt x="42" y="285"/>
                    </a:lnTo>
                    <a:lnTo>
                      <a:pt x="32" y="285"/>
                    </a:lnTo>
                    <a:lnTo>
                      <a:pt x="22" y="285"/>
                    </a:lnTo>
                    <a:lnTo>
                      <a:pt x="10" y="285"/>
                    </a:lnTo>
                    <a:lnTo>
                      <a:pt x="0" y="285"/>
                    </a:lnTo>
                    <a:lnTo>
                      <a:pt x="3" y="270"/>
                    </a:lnTo>
                    <a:lnTo>
                      <a:pt x="8" y="253"/>
                    </a:lnTo>
                    <a:lnTo>
                      <a:pt x="14" y="235"/>
                    </a:lnTo>
                    <a:lnTo>
                      <a:pt x="22" y="217"/>
                    </a:lnTo>
                    <a:lnTo>
                      <a:pt x="30" y="197"/>
                    </a:lnTo>
                    <a:lnTo>
                      <a:pt x="40" y="178"/>
                    </a:lnTo>
                    <a:lnTo>
                      <a:pt x="52" y="157"/>
                    </a:lnTo>
                    <a:lnTo>
                      <a:pt x="64" y="137"/>
                    </a:lnTo>
                    <a:lnTo>
                      <a:pt x="80" y="118"/>
                    </a:lnTo>
                    <a:lnTo>
                      <a:pt x="96" y="98"/>
                    </a:lnTo>
                    <a:lnTo>
                      <a:pt x="116" y="79"/>
                    </a:lnTo>
                    <a:lnTo>
                      <a:pt x="137" y="60"/>
                    </a:lnTo>
                    <a:lnTo>
                      <a:pt x="161" y="43"/>
                    </a:lnTo>
                    <a:lnTo>
                      <a:pt x="186" y="28"/>
                    </a:lnTo>
                    <a:lnTo>
                      <a:pt x="215" y="13"/>
                    </a:lnTo>
                    <a:lnTo>
                      <a:pt x="246" y="0"/>
                    </a:lnTo>
                    <a:lnTo>
                      <a:pt x="215" y="30"/>
                    </a:lnTo>
                    <a:lnTo>
                      <a:pt x="186" y="60"/>
                    </a:lnTo>
                    <a:lnTo>
                      <a:pt x="160" y="91"/>
                    </a:lnTo>
                    <a:lnTo>
                      <a:pt x="136" y="124"/>
                    </a:lnTo>
                    <a:lnTo>
                      <a:pt x="116" y="158"/>
                    </a:lnTo>
                    <a:lnTo>
                      <a:pt x="100" y="196"/>
                    </a:lnTo>
                    <a:lnTo>
                      <a:pt x="90" y="238"/>
                    </a:lnTo>
                    <a:lnTo>
                      <a:pt x="85" y="285"/>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sp>
            <p:nvSpPr>
              <p:cNvPr id="45" name="Freeform 173"/>
              <p:cNvSpPr/>
              <p:nvPr/>
            </p:nvSpPr>
            <p:spPr bwMode="auto">
              <a:xfrm>
                <a:off x="4389" y="4134"/>
                <a:ext cx="493" cy="199"/>
              </a:xfrm>
              <a:custGeom>
                <a:avLst/>
                <a:gdLst>
                  <a:gd name="T0" fmla="*/ 1 w 986"/>
                  <a:gd name="T1" fmla="*/ 1 h 398"/>
                  <a:gd name="T2" fmla="*/ 1 w 986"/>
                  <a:gd name="T3" fmla="*/ 1 h 398"/>
                  <a:gd name="T4" fmla="*/ 1 w 986"/>
                  <a:gd name="T5" fmla="*/ 1 h 398"/>
                  <a:gd name="T6" fmla="*/ 1 w 986"/>
                  <a:gd name="T7" fmla="*/ 1 h 398"/>
                  <a:gd name="T8" fmla="*/ 1 w 986"/>
                  <a:gd name="T9" fmla="*/ 1 h 398"/>
                  <a:gd name="T10" fmla="*/ 1 w 986"/>
                  <a:gd name="T11" fmla="*/ 1 h 398"/>
                  <a:gd name="T12" fmla="*/ 1 w 986"/>
                  <a:gd name="T13" fmla="*/ 1 h 398"/>
                  <a:gd name="T14" fmla="*/ 1 w 986"/>
                  <a:gd name="T15" fmla="*/ 1 h 398"/>
                  <a:gd name="T16" fmla="*/ 1 w 986"/>
                  <a:gd name="T17" fmla="*/ 1 h 398"/>
                  <a:gd name="T18" fmla="*/ 1 w 986"/>
                  <a:gd name="T19" fmla="*/ 1 h 398"/>
                  <a:gd name="T20" fmla="*/ 1 w 986"/>
                  <a:gd name="T21" fmla="*/ 1 h 398"/>
                  <a:gd name="T22" fmla="*/ 1 w 986"/>
                  <a:gd name="T23" fmla="*/ 1 h 398"/>
                  <a:gd name="T24" fmla="*/ 1 w 986"/>
                  <a:gd name="T25" fmla="*/ 1 h 398"/>
                  <a:gd name="T26" fmla="*/ 1 w 986"/>
                  <a:gd name="T27" fmla="*/ 1 h 398"/>
                  <a:gd name="T28" fmla="*/ 1 w 986"/>
                  <a:gd name="T29" fmla="*/ 1 h 398"/>
                  <a:gd name="T30" fmla="*/ 1 w 986"/>
                  <a:gd name="T31" fmla="*/ 1 h 398"/>
                  <a:gd name="T32" fmla="*/ 1 w 986"/>
                  <a:gd name="T33" fmla="*/ 1 h 398"/>
                  <a:gd name="T34" fmla="*/ 1 w 986"/>
                  <a:gd name="T35" fmla="*/ 1 h 398"/>
                  <a:gd name="T36" fmla="*/ 1 w 986"/>
                  <a:gd name="T37" fmla="*/ 1 h 398"/>
                  <a:gd name="T38" fmla="*/ 1 w 986"/>
                  <a:gd name="T39" fmla="*/ 1 h 398"/>
                  <a:gd name="T40" fmla="*/ 1 w 986"/>
                  <a:gd name="T41" fmla="*/ 1 h 398"/>
                  <a:gd name="T42" fmla="*/ 1 w 986"/>
                  <a:gd name="T43" fmla="*/ 1 h 398"/>
                  <a:gd name="T44" fmla="*/ 1 w 986"/>
                  <a:gd name="T45" fmla="*/ 1 h 398"/>
                  <a:gd name="T46" fmla="*/ 1 w 986"/>
                  <a:gd name="T47" fmla="*/ 1 h 398"/>
                  <a:gd name="T48" fmla="*/ 1 w 986"/>
                  <a:gd name="T49" fmla="*/ 1 h 398"/>
                  <a:gd name="T50" fmla="*/ 1 w 986"/>
                  <a:gd name="T51" fmla="*/ 1 h 398"/>
                  <a:gd name="T52" fmla="*/ 1 w 986"/>
                  <a:gd name="T53" fmla="*/ 1 h 398"/>
                  <a:gd name="T54" fmla="*/ 1 w 986"/>
                  <a:gd name="T55" fmla="*/ 1 h 398"/>
                  <a:gd name="T56" fmla="*/ 1 w 986"/>
                  <a:gd name="T57" fmla="*/ 1 h 398"/>
                  <a:gd name="T58" fmla="*/ 1 w 986"/>
                  <a:gd name="T59" fmla="*/ 1 h 398"/>
                  <a:gd name="T60" fmla="*/ 1 w 986"/>
                  <a:gd name="T61" fmla="*/ 1 h 398"/>
                  <a:gd name="T62" fmla="*/ 1 w 986"/>
                  <a:gd name="T63" fmla="*/ 1 h 398"/>
                  <a:gd name="T64" fmla="*/ 1 w 986"/>
                  <a:gd name="T65" fmla="*/ 1 h 398"/>
                  <a:gd name="T66" fmla="*/ 1 w 986"/>
                  <a:gd name="T67" fmla="*/ 1 h 398"/>
                  <a:gd name="T68" fmla="*/ 1 w 986"/>
                  <a:gd name="T69" fmla="*/ 1 h 398"/>
                  <a:gd name="T70" fmla="*/ 1 w 986"/>
                  <a:gd name="T71" fmla="*/ 1 h 398"/>
                  <a:gd name="T72" fmla="*/ 1 w 986"/>
                  <a:gd name="T73" fmla="*/ 1 h 398"/>
                  <a:gd name="T74" fmla="*/ 1 w 986"/>
                  <a:gd name="T75" fmla="*/ 1 h 398"/>
                  <a:gd name="T76" fmla="*/ 1 w 986"/>
                  <a:gd name="T77" fmla="*/ 1 h 398"/>
                  <a:gd name="T78" fmla="*/ 1 w 986"/>
                  <a:gd name="T79" fmla="*/ 1 h 398"/>
                  <a:gd name="T80" fmla="*/ 1 w 986"/>
                  <a:gd name="T81" fmla="*/ 1 h 398"/>
                  <a:gd name="T82" fmla="*/ 1 w 986"/>
                  <a:gd name="T83" fmla="*/ 1 h 398"/>
                  <a:gd name="T84" fmla="*/ 1 w 986"/>
                  <a:gd name="T85" fmla="*/ 1 h 398"/>
                  <a:gd name="T86" fmla="*/ 1 w 986"/>
                  <a:gd name="T87" fmla="*/ 1 h 398"/>
                  <a:gd name="T88" fmla="*/ 1 w 986"/>
                  <a:gd name="T89" fmla="*/ 1 h 398"/>
                  <a:gd name="T90" fmla="*/ 1 w 986"/>
                  <a:gd name="T91" fmla="*/ 1 h 398"/>
                  <a:gd name="T92" fmla="*/ 1 w 986"/>
                  <a:gd name="T93" fmla="*/ 1 h 398"/>
                  <a:gd name="T94" fmla="*/ 1 w 986"/>
                  <a:gd name="T95" fmla="*/ 1 h 398"/>
                  <a:gd name="T96" fmla="*/ 1 w 986"/>
                  <a:gd name="T97" fmla="*/ 1 h 398"/>
                  <a:gd name="T98" fmla="*/ 1 w 986"/>
                  <a:gd name="T99" fmla="*/ 1 h 398"/>
                  <a:gd name="T100" fmla="*/ 1 w 986"/>
                  <a:gd name="T101" fmla="*/ 1 h 398"/>
                  <a:gd name="T102" fmla="*/ 1 w 986"/>
                  <a:gd name="T103" fmla="*/ 1 h 398"/>
                  <a:gd name="T104" fmla="*/ 1 w 986"/>
                  <a:gd name="T105" fmla="*/ 1 h 398"/>
                  <a:gd name="T106" fmla="*/ 1 w 986"/>
                  <a:gd name="T107" fmla="*/ 1 h 3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86" h="398">
                    <a:moveTo>
                      <a:pt x="901" y="398"/>
                    </a:moveTo>
                    <a:lnTo>
                      <a:pt x="867" y="398"/>
                    </a:lnTo>
                    <a:lnTo>
                      <a:pt x="829" y="398"/>
                    </a:lnTo>
                    <a:lnTo>
                      <a:pt x="789" y="398"/>
                    </a:lnTo>
                    <a:lnTo>
                      <a:pt x="747" y="396"/>
                    </a:lnTo>
                    <a:lnTo>
                      <a:pt x="702" y="396"/>
                    </a:lnTo>
                    <a:lnTo>
                      <a:pt x="656" y="394"/>
                    </a:lnTo>
                    <a:lnTo>
                      <a:pt x="608" y="393"/>
                    </a:lnTo>
                    <a:lnTo>
                      <a:pt x="561" y="392"/>
                    </a:lnTo>
                    <a:lnTo>
                      <a:pt x="513" y="389"/>
                    </a:lnTo>
                    <a:lnTo>
                      <a:pt x="467" y="388"/>
                    </a:lnTo>
                    <a:lnTo>
                      <a:pt x="421" y="386"/>
                    </a:lnTo>
                    <a:lnTo>
                      <a:pt x="376" y="384"/>
                    </a:lnTo>
                    <a:lnTo>
                      <a:pt x="334" y="383"/>
                    </a:lnTo>
                    <a:lnTo>
                      <a:pt x="294" y="380"/>
                    </a:lnTo>
                    <a:lnTo>
                      <a:pt x="258" y="378"/>
                    </a:lnTo>
                    <a:lnTo>
                      <a:pt x="225" y="377"/>
                    </a:lnTo>
                    <a:lnTo>
                      <a:pt x="210" y="376"/>
                    </a:lnTo>
                    <a:lnTo>
                      <a:pt x="194" y="376"/>
                    </a:lnTo>
                    <a:lnTo>
                      <a:pt x="179" y="374"/>
                    </a:lnTo>
                    <a:lnTo>
                      <a:pt x="163" y="373"/>
                    </a:lnTo>
                    <a:lnTo>
                      <a:pt x="148" y="373"/>
                    </a:lnTo>
                    <a:lnTo>
                      <a:pt x="132" y="372"/>
                    </a:lnTo>
                    <a:lnTo>
                      <a:pt x="117" y="372"/>
                    </a:lnTo>
                    <a:lnTo>
                      <a:pt x="102" y="372"/>
                    </a:lnTo>
                    <a:lnTo>
                      <a:pt x="81" y="334"/>
                    </a:lnTo>
                    <a:lnTo>
                      <a:pt x="64" y="289"/>
                    </a:lnTo>
                    <a:lnTo>
                      <a:pt x="48" y="241"/>
                    </a:lnTo>
                    <a:lnTo>
                      <a:pt x="35" y="190"/>
                    </a:lnTo>
                    <a:lnTo>
                      <a:pt x="23" y="142"/>
                    </a:lnTo>
                    <a:lnTo>
                      <a:pt x="14" y="97"/>
                    </a:lnTo>
                    <a:lnTo>
                      <a:pt x="6" y="57"/>
                    </a:lnTo>
                    <a:lnTo>
                      <a:pt x="0" y="27"/>
                    </a:lnTo>
                    <a:lnTo>
                      <a:pt x="12" y="62"/>
                    </a:lnTo>
                    <a:lnTo>
                      <a:pt x="26" y="100"/>
                    </a:lnTo>
                    <a:lnTo>
                      <a:pt x="42" y="140"/>
                    </a:lnTo>
                    <a:lnTo>
                      <a:pt x="59" y="181"/>
                    </a:lnTo>
                    <a:lnTo>
                      <a:pt x="77" y="220"/>
                    </a:lnTo>
                    <a:lnTo>
                      <a:pt x="95" y="256"/>
                    </a:lnTo>
                    <a:lnTo>
                      <a:pt x="110" y="287"/>
                    </a:lnTo>
                    <a:lnTo>
                      <a:pt x="124" y="311"/>
                    </a:lnTo>
                    <a:lnTo>
                      <a:pt x="130" y="283"/>
                    </a:lnTo>
                    <a:lnTo>
                      <a:pt x="139" y="257"/>
                    </a:lnTo>
                    <a:lnTo>
                      <a:pt x="147" y="234"/>
                    </a:lnTo>
                    <a:lnTo>
                      <a:pt x="157" y="211"/>
                    </a:lnTo>
                    <a:lnTo>
                      <a:pt x="170" y="190"/>
                    </a:lnTo>
                    <a:lnTo>
                      <a:pt x="185" y="170"/>
                    </a:lnTo>
                    <a:lnTo>
                      <a:pt x="204" y="152"/>
                    </a:lnTo>
                    <a:lnTo>
                      <a:pt x="227" y="135"/>
                    </a:lnTo>
                    <a:lnTo>
                      <a:pt x="215" y="157"/>
                    </a:lnTo>
                    <a:lnTo>
                      <a:pt x="202" y="184"/>
                    </a:lnTo>
                    <a:lnTo>
                      <a:pt x="191" y="214"/>
                    </a:lnTo>
                    <a:lnTo>
                      <a:pt x="185" y="248"/>
                    </a:lnTo>
                    <a:lnTo>
                      <a:pt x="182" y="281"/>
                    </a:lnTo>
                    <a:lnTo>
                      <a:pt x="188" y="313"/>
                    </a:lnTo>
                    <a:lnTo>
                      <a:pt x="201" y="343"/>
                    </a:lnTo>
                    <a:lnTo>
                      <a:pt x="225" y="370"/>
                    </a:lnTo>
                    <a:lnTo>
                      <a:pt x="250" y="343"/>
                    </a:lnTo>
                    <a:lnTo>
                      <a:pt x="271" y="305"/>
                    </a:lnTo>
                    <a:lnTo>
                      <a:pt x="285" y="260"/>
                    </a:lnTo>
                    <a:lnTo>
                      <a:pt x="292" y="211"/>
                    </a:lnTo>
                    <a:lnTo>
                      <a:pt x="291" y="158"/>
                    </a:lnTo>
                    <a:lnTo>
                      <a:pt x="282" y="105"/>
                    </a:lnTo>
                    <a:lnTo>
                      <a:pt x="264" y="54"/>
                    </a:lnTo>
                    <a:lnTo>
                      <a:pt x="238" y="8"/>
                    </a:lnTo>
                    <a:lnTo>
                      <a:pt x="262" y="34"/>
                    </a:lnTo>
                    <a:lnTo>
                      <a:pt x="282" y="63"/>
                    </a:lnTo>
                    <a:lnTo>
                      <a:pt x="300" y="95"/>
                    </a:lnTo>
                    <a:lnTo>
                      <a:pt x="315" y="130"/>
                    </a:lnTo>
                    <a:lnTo>
                      <a:pt x="325" y="168"/>
                    </a:lnTo>
                    <a:lnTo>
                      <a:pt x="333" y="211"/>
                    </a:lnTo>
                    <a:lnTo>
                      <a:pt x="339" y="258"/>
                    </a:lnTo>
                    <a:lnTo>
                      <a:pt x="340" y="309"/>
                    </a:lnTo>
                    <a:lnTo>
                      <a:pt x="354" y="288"/>
                    </a:lnTo>
                    <a:lnTo>
                      <a:pt x="370" y="266"/>
                    </a:lnTo>
                    <a:lnTo>
                      <a:pt x="388" y="244"/>
                    </a:lnTo>
                    <a:lnTo>
                      <a:pt x="409" y="222"/>
                    </a:lnTo>
                    <a:lnTo>
                      <a:pt x="430" y="203"/>
                    </a:lnTo>
                    <a:lnTo>
                      <a:pt x="451" y="184"/>
                    </a:lnTo>
                    <a:lnTo>
                      <a:pt x="471" y="170"/>
                    </a:lnTo>
                    <a:lnTo>
                      <a:pt x="492" y="160"/>
                    </a:lnTo>
                    <a:lnTo>
                      <a:pt x="483" y="180"/>
                    </a:lnTo>
                    <a:lnTo>
                      <a:pt x="469" y="203"/>
                    </a:lnTo>
                    <a:lnTo>
                      <a:pt x="452" y="227"/>
                    </a:lnTo>
                    <a:lnTo>
                      <a:pt x="433" y="251"/>
                    </a:lnTo>
                    <a:lnTo>
                      <a:pt x="415" y="275"/>
                    </a:lnTo>
                    <a:lnTo>
                      <a:pt x="399" y="297"/>
                    </a:lnTo>
                    <a:lnTo>
                      <a:pt x="387" y="318"/>
                    </a:lnTo>
                    <a:lnTo>
                      <a:pt x="380" y="334"/>
                    </a:lnTo>
                    <a:lnTo>
                      <a:pt x="388" y="339"/>
                    </a:lnTo>
                    <a:lnTo>
                      <a:pt x="396" y="343"/>
                    </a:lnTo>
                    <a:lnTo>
                      <a:pt x="407" y="348"/>
                    </a:lnTo>
                    <a:lnTo>
                      <a:pt x="418" y="353"/>
                    </a:lnTo>
                    <a:lnTo>
                      <a:pt x="431" y="356"/>
                    </a:lnTo>
                    <a:lnTo>
                      <a:pt x="444" y="360"/>
                    </a:lnTo>
                    <a:lnTo>
                      <a:pt x="458" y="361"/>
                    </a:lnTo>
                    <a:lnTo>
                      <a:pt x="471" y="360"/>
                    </a:lnTo>
                    <a:lnTo>
                      <a:pt x="470" y="326"/>
                    </a:lnTo>
                    <a:lnTo>
                      <a:pt x="464" y="285"/>
                    </a:lnTo>
                    <a:lnTo>
                      <a:pt x="454" y="240"/>
                    </a:lnTo>
                    <a:lnTo>
                      <a:pt x="440" y="192"/>
                    </a:lnTo>
                    <a:lnTo>
                      <a:pt x="423" y="146"/>
                    </a:lnTo>
                    <a:lnTo>
                      <a:pt x="401" y="102"/>
                    </a:lnTo>
                    <a:lnTo>
                      <a:pt x="375" y="65"/>
                    </a:lnTo>
                    <a:lnTo>
                      <a:pt x="346" y="36"/>
                    </a:lnTo>
                    <a:lnTo>
                      <a:pt x="375" y="57"/>
                    </a:lnTo>
                    <a:lnTo>
                      <a:pt x="400" y="79"/>
                    </a:lnTo>
                    <a:lnTo>
                      <a:pt x="423" y="102"/>
                    </a:lnTo>
                    <a:lnTo>
                      <a:pt x="444" y="127"/>
                    </a:lnTo>
                    <a:lnTo>
                      <a:pt x="462" y="153"/>
                    </a:lnTo>
                    <a:lnTo>
                      <a:pt x="479" y="183"/>
                    </a:lnTo>
                    <a:lnTo>
                      <a:pt x="494" y="217"/>
                    </a:lnTo>
                    <a:lnTo>
                      <a:pt x="509" y="256"/>
                    </a:lnTo>
                    <a:lnTo>
                      <a:pt x="510" y="222"/>
                    </a:lnTo>
                    <a:lnTo>
                      <a:pt x="510" y="188"/>
                    </a:lnTo>
                    <a:lnTo>
                      <a:pt x="509" y="154"/>
                    </a:lnTo>
                    <a:lnTo>
                      <a:pt x="507" y="121"/>
                    </a:lnTo>
                    <a:lnTo>
                      <a:pt x="501" y="89"/>
                    </a:lnTo>
                    <a:lnTo>
                      <a:pt x="494" y="60"/>
                    </a:lnTo>
                    <a:lnTo>
                      <a:pt x="485" y="33"/>
                    </a:lnTo>
                    <a:lnTo>
                      <a:pt x="474" y="10"/>
                    </a:lnTo>
                    <a:lnTo>
                      <a:pt x="490" y="39"/>
                    </a:lnTo>
                    <a:lnTo>
                      <a:pt x="506" y="70"/>
                    </a:lnTo>
                    <a:lnTo>
                      <a:pt x="520" y="106"/>
                    </a:lnTo>
                    <a:lnTo>
                      <a:pt x="531" y="145"/>
                    </a:lnTo>
                    <a:lnTo>
                      <a:pt x="539" y="188"/>
                    </a:lnTo>
                    <a:lnTo>
                      <a:pt x="542" y="236"/>
                    </a:lnTo>
                    <a:lnTo>
                      <a:pt x="538" y="290"/>
                    </a:lnTo>
                    <a:lnTo>
                      <a:pt x="527" y="349"/>
                    </a:lnTo>
                    <a:lnTo>
                      <a:pt x="553" y="321"/>
                    </a:lnTo>
                    <a:lnTo>
                      <a:pt x="576" y="288"/>
                    </a:lnTo>
                    <a:lnTo>
                      <a:pt x="595" y="251"/>
                    </a:lnTo>
                    <a:lnTo>
                      <a:pt x="606" y="211"/>
                    </a:lnTo>
                    <a:lnTo>
                      <a:pt x="608" y="168"/>
                    </a:lnTo>
                    <a:lnTo>
                      <a:pt x="603" y="125"/>
                    </a:lnTo>
                    <a:lnTo>
                      <a:pt x="584" y="83"/>
                    </a:lnTo>
                    <a:lnTo>
                      <a:pt x="552" y="42"/>
                    </a:lnTo>
                    <a:lnTo>
                      <a:pt x="567" y="50"/>
                    </a:lnTo>
                    <a:lnTo>
                      <a:pt x="582" y="59"/>
                    </a:lnTo>
                    <a:lnTo>
                      <a:pt x="597" y="69"/>
                    </a:lnTo>
                    <a:lnTo>
                      <a:pt x="611" y="80"/>
                    </a:lnTo>
                    <a:lnTo>
                      <a:pt x="622" y="95"/>
                    </a:lnTo>
                    <a:lnTo>
                      <a:pt x="633" y="113"/>
                    </a:lnTo>
                    <a:lnTo>
                      <a:pt x="642" y="134"/>
                    </a:lnTo>
                    <a:lnTo>
                      <a:pt x="648" y="158"/>
                    </a:lnTo>
                    <a:lnTo>
                      <a:pt x="651" y="120"/>
                    </a:lnTo>
                    <a:lnTo>
                      <a:pt x="651" y="75"/>
                    </a:lnTo>
                    <a:lnTo>
                      <a:pt x="649" y="32"/>
                    </a:lnTo>
                    <a:lnTo>
                      <a:pt x="645" y="0"/>
                    </a:lnTo>
                    <a:lnTo>
                      <a:pt x="656" y="38"/>
                    </a:lnTo>
                    <a:lnTo>
                      <a:pt x="661" y="82"/>
                    </a:lnTo>
                    <a:lnTo>
                      <a:pt x="663" y="129"/>
                    </a:lnTo>
                    <a:lnTo>
                      <a:pt x="660" y="178"/>
                    </a:lnTo>
                    <a:lnTo>
                      <a:pt x="652" y="228"/>
                    </a:lnTo>
                    <a:lnTo>
                      <a:pt x="642" y="276"/>
                    </a:lnTo>
                    <a:lnTo>
                      <a:pt x="627" y="320"/>
                    </a:lnTo>
                    <a:lnTo>
                      <a:pt x="610" y="360"/>
                    </a:lnTo>
                    <a:lnTo>
                      <a:pt x="636" y="330"/>
                    </a:lnTo>
                    <a:lnTo>
                      <a:pt x="659" y="295"/>
                    </a:lnTo>
                    <a:lnTo>
                      <a:pt x="680" y="255"/>
                    </a:lnTo>
                    <a:lnTo>
                      <a:pt x="697" y="212"/>
                    </a:lnTo>
                    <a:lnTo>
                      <a:pt x="711" y="167"/>
                    </a:lnTo>
                    <a:lnTo>
                      <a:pt x="722" y="122"/>
                    </a:lnTo>
                    <a:lnTo>
                      <a:pt x="729" y="77"/>
                    </a:lnTo>
                    <a:lnTo>
                      <a:pt x="733" y="33"/>
                    </a:lnTo>
                    <a:lnTo>
                      <a:pt x="741" y="87"/>
                    </a:lnTo>
                    <a:lnTo>
                      <a:pt x="745" y="147"/>
                    </a:lnTo>
                    <a:lnTo>
                      <a:pt x="743" y="210"/>
                    </a:lnTo>
                    <a:lnTo>
                      <a:pt x="730" y="268"/>
                    </a:lnTo>
                    <a:lnTo>
                      <a:pt x="743" y="252"/>
                    </a:lnTo>
                    <a:lnTo>
                      <a:pt x="757" y="232"/>
                    </a:lnTo>
                    <a:lnTo>
                      <a:pt x="771" y="206"/>
                    </a:lnTo>
                    <a:lnTo>
                      <a:pt x="785" y="180"/>
                    </a:lnTo>
                    <a:lnTo>
                      <a:pt x="797" y="153"/>
                    </a:lnTo>
                    <a:lnTo>
                      <a:pt x="809" y="129"/>
                    </a:lnTo>
                    <a:lnTo>
                      <a:pt x="817" y="108"/>
                    </a:lnTo>
                    <a:lnTo>
                      <a:pt x="821" y="93"/>
                    </a:lnTo>
                    <a:lnTo>
                      <a:pt x="819" y="117"/>
                    </a:lnTo>
                    <a:lnTo>
                      <a:pt x="813" y="144"/>
                    </a:lnTo>
                    <a:lnTo>
                      <a:pt x="805" y="174"/>
                    </a:lnTo>
                    <a:lnTo>
                      <a:pt x="795" y="204"/>
                    </a:lnTo>
                    <a:lnTo>
                      <a:pt x="781" y="235"/>
                    </a:lnTo>
                    <a:lnTo>
                      <a:pt x="765" y="265"/>
                    </a:lnTo>
                    <a:lnTo>
                      <a:pt x="747" y="295"/>
                    </a:lnTo>
                    <a:lnTo>
                      <a:pt x="726" y="324"/>
                    </a:lnTo>
                    <a:lnTo>
                      <a:pt x="752" y="306"/>
                    </a:lnTo>
                    <a:lnTo>
                      <a:pt x="778" y="286"/>
                    </a:lnTo>
                    <a:lnTo>
                      <a:pt x="803" y="263"/>
                    </a:lnTo>
                    <a:lnTo>
                      <a:pt x="827" y="236"/>
                    </a:lnTo>
                    <a:lnTo>
                      <a:pt x="849" y="207"/>
                    </a:lnTo>
                    <a:lnTo>
                      <a:pt x="870" y="177"/>
                    </a:lnTo>
                    <a:lnTo>
                      <a:pt x="887" y="146"/>
                    </a:lnTo>
                    <a:lnTo>
                      <a:pt x="902" y="114"/>
                    </a:lnTo>
                    <a:lnTo>
                      <a:pt x="896" y="139"/>
                    </a:lnTo>
                    <a:lnTo>
                      <a:pt x="891" y="166"/>
                    </a:lnTo>
                    <a:lnTo>
                      <a:pt x="882" y="193"/>
                    </a:lnTo>
                    <a:lnTo>
                      <a:pt x="873" y="220"/>
                    </a:lnTo>
                    <a:lnTo>
                      <a:pt x="862" y="247"/>
                    </a:lnTo>
                    <a:lnTo>
                      <a:pt x="849" y="271"/>
                    </a:lnTo>
                    <a:lnTo>
                      <a:pt x="835" y="295"/>
                    </a:lnTo>
                    <a:lnTo>
                      <a:pt x="819" y="317"/>
                    </a:lnTo>
                    <a:lnTo>
                      <a:pt x="849" y="297"/>
                    </a:lnTo>
                    <a:lnTo>
                      <a:pt x="877" y="271"/>
                    </a:lnTo>
                    <a:lnTo>
                      <a:pt x="902" y="237"/>
                    </a:lnTo>
                    <a:lnTo>
                      <a:pt x="925" y="200"/>
                    </a:lnTo>
                    <a:lnTo>
                      <a:pt x="945" y="161"/>
                    </a:lnTo>
                    <a:lnTo>
                      <a:pt x="962" y="122"/>
                    </a:lnTo>
                    <a:lnTo>
                      <a:pt x="976" y="83"/>
                    </a:lnTo>
                    <a:lnTo>
                      <a:pt x="986" y="46"/>
                    </a:lnTo>
                    <a:lnTo>
                      <a:pt x="980" y="86"/>
                    </a:lnTo>
                    <a:lnTo>
                      <a:pt x="979" y="128"/>
                    </a:lnTo>
                    <a:lnTo>
                      <a:pt x="980" y="169"/>
                    </a:lnTo>
                    <a:lnTo>
                      <a:pt x="984" y="210"/>
                    </a:lnTo>
                    <a:lnTo>
                      <a:pt x="986" y="247"/>
                    </a:lnTo>
                    <a:lnTo>
                      <a:pt x="986" y="282"/>
                    </a:lnTo>
                    <a:lnTo>
                      <a:pt x="983" y="312"/>
                    </a:lnTo>
                    <a:lnTo>
                      <a:pt x="975" y="339"/>
                    </a:lnTo>
                    <a:lnTo>
                      <a:pt x="901" y="398"/>
                    </a:lnTo>
                    <a:close/>
                  </a:path>
                </a:pathLst>
              </a:custGeom>
              <a:solidFill>
                <a:srgbClr val="00A500"/>
              </a:solidFill>
              <a:ln>
                <a:noFill/>
              </a:ln>
              <a:extLst>
                <a:ext uri="{91240B29-F687-4F45-9708-019B960494DF}">
                  <a14:hiddenLine xmlns:a14="http://schemas.microsoft.com/office/drawing/2010/main" w="9525">
                    <a:solidFill>
                      <a:srgbClr val="000000"/>
                    </a:solidFill>
                    <a:round/>
                  </a14:hiddenLine>
                </a:ext>
              </a:extLst>
            </p:spPr>
            <p:txBody>
              <a:bodyPr/>
              <a:lstStyle/>
              <a:p>
                <a:endParaRPr lang="en-US"/>
              </a:p>
            </p:txBody>
          </p:sp>
        </p:grpSp>
      </p:grpSp>
      <p:sp>
        <p:nvSpPr>
          <p:cNvPr id="835" name="Rectangle 3"/>
          <p:cNvSpPr/>
          <p:nvPr/>
        </p:nvSpPr>
        <p:spPr>
          <a:xfrm>
            <a:off x="2654694" y="595659"/>
            <a:ext cx="1633327" cy="523220"/>
          </a:xfrm>
          <a:prstGeom prst="rect">
            <a:avLst/>
          </a:prstGeom>
          <a:solidFill>
            <a:sysClr val="window" lastClr="FFFFFF"/>
          </a:solidFill>
          <a:ln w="25400" cap="flat" cmpd="sng" algn="ctr">
            <a:noFill/>
            <a:prstDash val="solid"/>
          </a:ln>
          <a:effectLst/>
        </p:spPr>
        <p:txBody>
          <a:bodyPr wrap="square">
            <a:spAutoFit/>
          </a:bodyPr>
          <a:lstStyle/>
          <a:p>
            <a:pPr eaLnBrk="0" hangingPunct="0">
              <a:spcBef>
                <a:spcPct val="50000"/>
              </a:spcBef>
            </a:pPr>
            <a:r>
              <a:rPr lang="en-US" sz="2800" b="1" dirty="0">
                <a:solidFill>
                  <a:srgbClr val="002060"/>
                </a:solidFill>
                <a:latin typeface="Times New Roman" panose="02020603050405020304" pitchFamily="18" charset="0"/>
              </a:rPr>
              <a:t>CÂU 2:</a:t>
            </a:r>
            <a:endParaRPr lang="en-US" sz="2800" b="1" dirty="0">
              <a:solidFill>
                <a:srgbClr val="FF0000"/>
              </a:solidFill>
              <a:latin typeface="Times New Roman" panose="02020603050405020304" pitchFamily="18" charset="0"/>
            </a:endParaRPr>
          </a:p>
        </p:txBody>
      </p:sp>
      <p:pic>
        <p:nvPicPr>
          <p:cNvPr id="836" name="Picture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97795" y="1236664"/>
            <a:ext cx="8786714" cy="1440160"/>
          </a:xfrm>
          <a:prstGeom prst="rect">
            <a:avLst/>
          </a:prstGeom>
          <a:noFill/>
          <a:extLst>
            <a:ext uri="{909E8E84-426E-40DD-AFC4-6F175D3DCCD1}">
              <a14:hiddenFill xmlns:a14="http://schemas.microsoft.com/office/drawing/2010/main">
                <a:solidFill>
                  <a:srgbClr val="FFFFFF"/>
                </a:solidFill>
              </a14:hiddenFill>
            </a:ext>
          </a:extLst>
        </p:spPr>
      </p:pic>
      <p:sp>
        <p:nvSpPr>
          <p:cNvPr id="837" name="Rectangle 7"/>
          <p:cNvSpPr>
            <a:spLocks noChangeArrowheads="1"/>
          </p:cNvSpPr>
          <p:nvPr/>
        </p:nvSpPr>
        <p:spPr bwMode="auto">
          <a:xfrm>
            <a:off x="3393524" y="2532393"/>
            <a:ext cx="7451214" cy="523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12" tIns="45706" rIns="91412" bIns="45706">
            <a:spAutoFit/>
          </a:bodyPr>
          <a:lstStyle/>
          <a:p>
            <a:pPr defTabSz="913765" fontAlgn="base">
              <a:spcBef>
                <a:spcPct val="0"/>
              </a:spcBef>
              <a:spcAft>
                <a:spcPct val="0"/>
              </a:spcAft>
            </a:pPr>
            <a:r>
              <a:rPr lang="en-US" sz="2800" dirty="0" err="1">
                <a:solidFill>
                  <a:srgbClr val="0070C0"/>
                </a:solidFill>
                <a:latin typeface="Times New Roman" panose="02020603050405020304" pitchFamily="18" charset="0"/>
              </a:rPr>
              <a:t>Tiếng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ve</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ngân</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trong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veo</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đung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đưa</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rặng</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tre</a:t>
            </a:r>
            <a:r>
              <a:rPr lang="en-US" sz="2800" dirty="0">
                <a:solidFill>
                  <a:srgbClr val="0070C0"/>
                </a:solidFill>
                <a:latin typeface="Times New Roman" panose="02020603050405020304" pitchFamily="18" charset="0"/>
              </a:rPr>
              <a:t> </a:t>
            </a:r>
            <a:r>
              <a:rPr lang="en-US" sz="2800" dirty="0" err="1">
                <a:solidFill>
                  <a:srgbClr val="0070C0"/>
                </a:solidFill>
                <a:latin typeface="Times New Roman" panose="02020603050405020304" pitchFamily="18" charset="0"/>
              </a:rPr>
              <a:t>ngà</a:t>
            </a:r>
            <a:r>
              <a:rPr lang="en-US" sz="2800" dirty="0">
                <a:solidFill>
                  <a:srgbClr val="0070C0"/>
                </a:solidFill>
                <a:latin typeface="Times New Roman" panose="02020603050405020304" pitchFamily="18" charset="0"/>
              </a:rPr>
              <a:t>,</a:t>
            </a:r>
          </a:p>
        </p:txBody>
      </p:sp>
      <p:pic>
        <p:nvPicPr>
          <p:cNvPr id="838" name="Picture 8"/>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74844" y="3126127"/>
            <a:ext cx="8640960" cy="1439765"/>
          </a:xfrm>
          <a:prstGeom prst="rect">
            <a:avLst/>
          </a:prstGeom>
          <a:noFill/>
          <a:extLst>
            <a:ext uri="{909E8E84-426E-40DD-AFC4-6F175D3DCCD1}">
              <a14:hiddenFill xmlns:a14="http://schemas.microsoft.com/office/drawing/2010/main">
                <a:solidFill>
                  <a:srgbClr val="FFFFFF"/>
                </a:solidFill>
              </a14:hiddenFill>
            </a:ext>
          </a:extLst>
        </p:spPr>
      </p:pic>
      <p:sp>
        <p:nvSpPr>
          <p:cNvPr id="839" name="Rectangle 9"/>
          <p:cNvSpPr>
            <a:spLocks noChangeArrowheads="1"/>
          </p:cNvSpPr>
          <p:nvPr/>
        </p:nvSpPr>
        <p:spPr bwMode="auto">
          <a:xfrm>
            <a:off x="3642681" y="4671222"/>
            <a:ext cx="7924713" cy="5078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412" tIns="45706" rIns="91412" bIns="45706">
            <a:spAutoFit/>
          </a:bodyPr>
          <a:lstStyle/>
          <a:p>
            <a:pPr defTabSz="913765" eaLnBrk="0" fontAlgn="base" hangingPunct="0">
              <a:spcBef>
                <a:spcPct val="50000"/>
              </a:spcBef>
              <a:spcAft>
                <a:spcPct val="0"/>
              </a:spcAft>
            </a:pPr>
            <a:r>
              <a:rPr lang="en-US" sz="2700" dirty="0" err="1">
                <a:solidFill>
                  <a:srgbClr val="0070C0"/>
                </a:solidFill>
                <a:latin typeface="Times New Roman" panose="02020603050405020304" pitchFamily="18" charset="0"/>
              </a:rPr>
              <a:t>Lời</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dịu</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dàng</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thương</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yêu</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mang</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bao</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niềm</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tha</a:t>
            </a:r>
            <a:r>
              <a:rPr lang="en-US" sz="2700" dirty="0">
                <a:solidFill>
                  <a:srgbClr val="0070C0"/>
                </a:solidFill>
                <a:latin typeface="Times New Roman" panose="02020603050405020304" pitchFamily="18" charset="0"/>
              </a:rPr>
              <a:t> </a:t>
            </a:r>
            <a:r>
              <a:rPr lang="en-US" sz="2700" dirty="0" err="1">
                <a:solidFill>
                  <a:srgbClr val="0070C0"/>
                </a:solidFill>
                <a:latin typeface="Times New Roman" panose="02020603050405020304" pitchFamily="18" charset="0"/>
              </a:rPr>
              <a:t>thiết</a:t>
            </a:r>
            <a:r>
              <a:rPr lang="en-US" sz="2700" dirty="0">
                <a:solidFill>
                  <a:srgbClr val="0070C0"/>
                </a:solidFill>
                <a:latin typeface="Times New Roman" panose="02020603050405020304" pitchFamily="18" charset="0"/>
              </a:rPr>
              <a:t>. </a:t>
            </a:r>
          </a:p>
        </p:txBody>
      </p:sp>
      <p:pic>
        <p:nvPicPr>
          <p:cNvPr id="3" name="Recording (2)">
            <a:hlinkClick r:id="" action="ppaction://media"/>
          </p:cNvPr>
          <p:cNvPicPr/>
          <p:nvPr>
            <a:audioFile r:link="rId3"/>
            <p:extLst>
              <p:ext uri="{DAA4B4D4-6D71-4841-9C94-3DE7FCFB9230}">
                <p14:media xmlns:p14="http://schemas.microsoft.com/office/powerpoint/2010/main" r:embed="rId2"/>
              </p:ext>
            </p:extLst>
          </p:nvPr>
        </p:nvPicPr>
        <p:blipFill>
          <a:blip r:embed="rId11"/>
          <a:stretch>
            <a:fillRect/>
          </a:stretch>
        </p:blipFill>
        <p:spPr>
          <a:xfrm>
            <a:off x="11528836" y="5640084"/>
            <a:ext cx="619125" cy="619125"/>
          </a:xfrm>
          <a:prstGeom prst="rect">
            <a:avLst/>
          </a:prstGeom>
        </p:spPr>
      </p:pic>
      <p:sp>
        <p:nvSpPr>
          <p:cNvPr id="150" name="Oval 149"/>
          <p:cNvSpPr/>
          <p:nvPr/>
        </p:nvSpPr>
        <p:spPr>
          <a:xfrm>
            <a:off x="9788525" y="3227705"/>
            <a:ext cx="1440815" cy="1236345"/>
          </a:xfrm>
          <a:prstGeom prst="ellipse">
            <a:avLst/>
          </a:prstGeom>
          <a:noFill/>
          <a:ln w="28575" cap="flat" cmpd="sng" algn="ctr">
            <a:solidFill>
              <a:srgbClr val="C00000"/>
            </a:solidFill>
            <a:prstDash val="solid"/>
          </a:ln>
          <a:effectLst/>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835"/>
                                        </p:tgtEl>
                                        <p:attrNameLst>
                                          <p:attrName>style.visibility</p:attrName>
                                        </p:attrNameLst>
                                      </p:cBhvr>
                                      <p:to>
                                        <p:strVal val="visible"/>
                                      </p:to>
                                    </p:set>
                                    <p:anim calcmode="lin" valueType="num">
                                      <p:cBhvr>
                                        <p:cTn id="7" dur="1000" fill="hold"/>
                                        <p:tgtEl>
                                          <p:spTgt spid="835"/>
                                        </p:tgtEl>
                                        <p:attrNameLst>
                                          <p:attrName>ppt_x</p:attrName>
                                        </p:attrNameLst>
                                      </p:cBhvr>
                                      <p:tavLst>
                                        <p:tav tm="0">
                                          <p:val>
                                            <p:strVal val="#ppt_x-.2"/>
                                          </p:val>
                                        </p:tav>
                                        <p:tav tm="100000">
                                          <p:val>
                                            <p:strVal val="#ppt_x"/>
                                          </p:val>
                                        </p:tav>
                                      </p:tavLst>
                                    </p:anim>
                                    <p:anim calcmode="lin" valueType="num">
                                      <p:cBhvr>
                                        <p:cTn id="8" dur="1000" fill="hold"/>
                                        <p:tgtEl>
                                          <p:spTgt spid="835"/>
                                        </p:tgtEl>
                                        <p:attrNameLst>
                                          <p:attrName>ppt_y</p:attrName>
                                        </p:attrNameLst>
                                      </p:cBhvr>
                                      <p:tavLst>
                                        <p:tav tm="0">
                                          <p:val>
                                            <p:strVal val="#ppt_y"/>
                                          </p:val>
                                        </p:tav>
                                        <p:tav tm="100000">
                                          <p:val>
                                            <p:strVal val="#ppt_y"/>
                                          </p:val>
                                        </p:tav>
                                      </p:tavLst>
                                    </p:anim>
                                    <p:animEffect transition="in" filter="wipe(right)" prLst="gradientSize: 0.1">
                                      <p:cBhvr>
                                        <p:cTn id="9" dur="1000"/>
                                        <p:tgtEl>
                                          <p:spTgt spid="835"/>
                                        </p:tgtEl>
                                      </p:cBhvr>
                                    </p:animEffect>
                                  </p:childTnLst>
                                </p:cTn>
                              </p:par>
                              <p:par>
                                <p:cTn id="10" presetID="29" presetClass="entr" presetSubtype="0" fill="hold" nodeType="withEffect">
                                  <p:stCondLst>
                                    <p:cond delay="0"/>
                                  </p:stCondLst>
                                  <p:childTnLst>
                                    <p:set>
                                      <p:cBhvr>
                                        <p:cTn id="11" dur="1" fill="hold">
                                          <p:stCondLst>
                                            <p:cond delay="0"/>
                                          </p:stCondLst>
                                        </p:cTn>
                                        <p:tgtEl>
                                          <p:spTgt spid="836"/>
                                        </p:tgtEl>
                                        <p:attrNameLst>
                                          <p:attrName>style.visibility</p:attrName>
                                        </p:attrNameLst>
                                      </p:cBhvr>
                                      <p:to>
                                        <p:strVal val="visible"/>
                                      </p:to>
                                    </p:set>
                                    <p:anim calcmode="lin" valueType="num">
                                      <p:cBhvr>
                                        <p:cTn id="12" dur="1000" fill="hold"/>
                                        <p:tgtEl>
                                          <p:spTgt spid="836"/>
                                        </p:tgtEl>
                                        <p:attrNameLst>
                                          <p:attrName>ppt_x</p:attrName>
                                        </p:attrNameLst>
                                      </p:cBhvr>
                                      <p:tavLst>
                                        <p:tav tm="0">
                                          <p:val>
                                            <p:strVal val="#ppt_x-.2"/>
                                          </p:val>
                                        </p:tav>
                                        <p:tav tm="100000">
                                          <p:val>
                                            <p:strVal val="#ppt_x"/>
                                          </p:val>
                                        </p:tav>
                                      </p:tavLst>
                                    </p:anim>
                                    <p:anim calcmode="lin" valueType="num">
                                      <p:cBhvr>
                                        <p:cTn id="13" dur="1000" fill="hold"/>
                                        <p:tgtEl>
                                          <p:spTgt spid="836"/>
                                        </p:tgtEl>
                                        <p:attrNameLst>
                                          <p:attrName>ppt_y</p:attrName>
                                        </p:attrNameLst>
                                      </p:cBhvr>
                                      <p:tavLst>
                                        <p:tav tm="0">
                                          <p:val>
                                            <p:strVal val="#ppt_y"/>
                                          </p:val>
                                        </p:tav>
                                        <p:tav tm="100000">
                                          <p:val>
                                            <p:strVal val="#ppt_y"/>
                                          </p:val>
                                        </p:tav>
                                      </p:tavLst>
                                    </p:anim>
                                    <p:animEffect transition="in" filter="wipe(right)" prLst="gradientSize: 0.1">
                                      <p:cBhvr>
                                        <p:cTn id="14" dur="1000"/>
                                        <p:tgtEl>
                                          <p:spTgt spid="836"/>
                                        </p:tgtEl>
                                      </p:cBhvr>
                                    </p:animEffect>
                                  </p:childTnLst>
                                </p:cTn>
                              </p:par>
                              <p:par>
                                <p:cTn id="15" presetID="29" presetClass="entr" presetSubtype="0" fill="hold" grpId="0" nodeType="withEffect">
                                  <p:stCondLst>
                                    <p:cond delay="0"/>
                                  </p:stCondLst>
                                  <p:childTnLst>
                                    <p:set>
                                      <p:cBhvr>
                                        <p:cTn id="16" dur="1" fill="hold">
                                          <p:stCondLst>
                                            <p:cond delay="0"/>
                                          </p:stCondLst>
                                        </p:cTn>
                                        <p:tgtEl>
                                          <p:spTgt spid="837"/>
                                        </p:tgtEl>
                                        <p:attrNameLst>
                                          <p:attrName>style.visibility</p:attrName>
                                        </p:attrNameLst>
                                      </p:cBhvr>
                                      <p:to>
                                        <p:strVal val="visible"/>
                                      </p:to>
                                    </p:set>
                                    <p:anim calcmode="lin" valueType="num">
                                      <p:cBhvr>
                                        <p:cTn id="17" dur="1000" fill="hold"/>
                                        <p:tgtEl>
                                          <p:spTgt spid="837"/>
                                        </p:tgtEl>
                                        <p:attrNameLst>
                                          <p:attrName>ppt_x</p:attrName>
                                        </p:attrNameLst>
                                      </p:cBhvr>
                                      <p:tavLst>
                                        <p:tav tm="0">
                                          <p:val>
                                            <p:strVal val="#ppt_x-.2"/>
                                          </p:val>
                                        </p:tav>
                                        <p:tav tm="100000">
                                          <p:val>
                                            <p:strVal val="#ppt_x"/>
                                          </p:val>
                                        </p:tav>
                                      </p:tavLst>
                                    </p:anim>
                                    <p:anim calcmode="lin" valueType="num">
                                      <p:cBhvr>
                                        <p:cTn id="18" dur="1000" fill="hold"/>
                                        <p:tgtEl>
                                          <p:spTgt spid="837"/>
                                        </p:tgtEl>
                                        <p:attrNameLst>
                                          <p:attrName>ppt_y</p:attrName>
                                        </p:attrNameLst>
                                      </p:cBhvr>
                                      <p:tavLst>
                                        <p:tav tm="0">
                                          <p:val>
                                            <p:strVal val="#ppt_y"/>
                                          </p:val>
                                        </p:tav>
                                        <p:tav tm="100000">
                                          <p:val>
                                            <p:strVal val="#ppt_y"/>
                                          </p:val>
                                        </p:tav>
                                      </p:tavLst>
                                    </p:anim>
                                    <p:animEffect transition="in" filter="wipe(right)" prLst="gradientSize: 0.1">
                                      <p:cBhvr>
                                        <p:cTn id="19" dur="1000"/>
                                        <p:tgtEl>
                                          <p:spTgt spid="837"/>
                                        </p:tgtEl>
                                      </p:cBhvr>
                                    </p:animEffect>
                                  </p:childTnLst>
                                </p:cTn>
                              </p:par>
                              <p:par>
                                <p:cTn id="20" presetID="29" presetClass="entr" presetSubtype="0" fill="hold" nodeType="withEffect">
                                  <p:stCondLst>
                                    <p:cond delay="0"/>
                                  </p:stCondLst>
                                  <p:childTnLst>
                                    <p:set>
                                      <p:cBhvr>
                                        <p:cTn id="21" dur="1" fill="hold">
                                          <p:stCondLst>
                                            <p:cond delay="0"/>
                                          </p:stCondLst>
                                        </p:cTn>
                                        <p:tgtEl>
                                          <p:spTgt spid="838"/>
                                        </p:tgtEl>
                                        <p:attrNameLst>
                                          <p:attrName>style.visibility</p:attrName>
                                        </p:attrNameLst>
                                      </p:cBhvr>
                                      <p:to>
                                        <p:strVal val="visible"/>
                                      </p:to>
                                    </p:set>
                                    <p:anim calcmode="lin" valueType="num">
                                      <p:cBhvr>
                                        <p:cTn id="22" dur="1000" fill="hold"/>
                                        <p:tgtEl>
                                          <p:spTgt spid="838"/>
                                        </p:tgtEl>
                                        <p:attrNameLst>
                                          <p:attrName>ppt_x</p:attrName>
                                        </p:attrNameLst>
                                      </p:cBhvr>
                                      <p:tavLst>
                                        <p:tav tm="0">
                                          <p:val>
                                            <p:strVal val="#ppt_x-.2"/>
                                          </p:val>
                                        </p:tav>
                                        <p:tav tm="100000">
                                          <p:val>
                                            <p:strVal val="#ppt_x"/>
                                          </p:val>
                                        </p:tav>
                                      </p:tavLst>
                                    </p:anim>
                                    <p:anim calcmode="lin" valueType="num">
                                      <p:cBhvr>
                                        <p:cTn id="23" dur="1000" fill="hold"/>
                                        <p:tgtEl>
                                          <p:spTgt spid="838"/>
                                        </p:tgtEl>
                                        <p:attrNameLst>
                                          <p:attrName>ppt_y</p:attrName>
                                        </p:attrNameLst>
                                      </p:cBhvr>
                                      <p:tavLst>
                                        <p:tav tm="0">
                                          <p:val>
                                            <p:strVal val="#ppt_y"/>
                                          </p:val>
                                        </p:tav>
                                        <p:tav tm="100000">
                                          <p:val>
                                            <p:strVal val="#ppt_y"/>
                                          </p:val>
                                        </p:tav>
                                      </p:tavLst>
                                    </p:anim>
                                    <p:animEffect transition="in" filter="wipe(right)" prLst="gradientSize: 0.1">
                                      <p:cBhvr>
                                        <p:cTn id="24" dur="1000"/>
                                        <p:tgtEl>
                                          <p:spTgt spid="838"/>
                                        </p:tgtEl>
                                      </p:cBhvr>
                                    </p:animEffect>
                                  </p:childTnLst>
                                </p:cTn>
                              </p:par>
                              <p:par>
                                <p:cTn id="25" presetID="29" presetClass="entr" presetSubtype="0" fill="hold" grpId="0" nodeType="withEffect">
                                  <p:stCondLst>
                                    <p:cond delay="0"/>
                                  </p:stCondLst>
                                  <p:childTnLst>
                                    <p:set>
                                      <p:cBhvr>
                                        <p:cTn id="26" dur="1" fill="hold">
                                          <p:stCondLst>
                                            <p:cond delay="0"/>
                                          </p:stCondLst>
                                        </p:cTn>
                                        <p:tgtEl>
                                          <p:spTgt spid="839"/>
                                        </p:tgtEl>
                                        <p:attrNameLst>
                                          <p:attrName>style.visibility</p:attrName>
                                        </p:attrNameLst>
                                      </p:cBhvr>
                                      <p:to>
                                        <p:strVal val="visible"/>
                                      </p:to>
                                    </p:set>
                                    <p:anim calcmode="lin" valueType="num">
                                      <p:cBhvr>
                                        <p:cTn id="27" dur="1000" fill="hold"/>
                                        <p:tgtEl>
                                          <p:spTgt spid="839"/>
                                        </p:tgtEl>
                                        <p:attrNameLst>
                                          <p:attrName>ppt_x</p:attrName>
                                        </p:attrNameLst>
                                      </p:cBhvr>
                                      <p:tavLst>
                                        <p:tav tm="0">
                                          <p:val>
                                            <p:strVal val="#ppt_x-.2"/>
                                          </p:val>
                                        </p:tav>
                                        <p:tav tm="100000">
                                          <p:val>
                                            <p:strVal val="#ppt_x"/>
                                          </p:val>
                                        </p:tav>
                                      </p:tavLst>
                                    </p:anim>
                                    <p:anim calcmode="lin" valueType="num">
                                      <p:cBhvr>
                                        <p:cTn id="28" dur="1000" fill="hold"/>
                                        <p:tgtEl>
                                          <p:spTgt spid="839"/>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39"/>
                                        </p:tgtEl>
                                      </p:cBhvr>
                                    </p:animEffect>
                                  </p:childTnLst>
                                </p:cTn>
                              </p:par>
                            </p:childTnLst>
                          </p:cTn>
                        </p:par>
                      </p:childTnLst>
                    </p:cTn>
                  </p:par>
                  <p:par>
                    <p:cTn id="30" fill="hold">
                      <p:stCondLst>
                        <p:cond delay="indefinite"/>
                      </p:stCondLst>
                      <p:childTnLst>
                        <p:par>
                          <p:cTn id="31" fill="hold">
                            <p:stCondLst>
                              <p:cond delay="0"/>
                            </p:stCondLst>
                            <p:childTnLst>
                              <p:par>
                                <p:cTn id="32" presetID="13" presetClass="entr" presetSubtype="16" fill="hold" grpId="0" nodeType="clickEffect">
                                  <p:stCondLst>
                                    <p:cond delay="0"/>
                                  </p:stCondLst>
                                  <p:childTnLst>
                                    <p:set>
                                      <p:cBhvr>
                                        <p:cTn id="33" dur="1" fill="hold">
                                          <p:stCondLst>
                                            <p:cond delay="0"/>
                                          </p:stCondLst>
                                        </p:cTn>
                                        <p:tgtEl>
                                          <p:spTgt spid="150"/>
                                        </p:tgtEl>
                                        <p:attrNameLst>
                                          <p:attrName>style.visibility</p:attrName>
                                        </p:attrNameLst>
                                      </p:cBhvr>
                                      <p:to>
                                        <p:strVal val="visible"/>
                                      </p:to>
                                    </p:set>
                                    <p:animEffect transition="in" filter="plus(in)">
                                      <p:cBhvr>
                                        <p:cTn id="34" dur="20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100000">
                <p:cTn id="35" fill="hold" display="1">
                  <p:stCondLst>
                    <p:cond delay="indefinite"/>
                  </p:stCondLst>
                  <p:endCondLst>
                    <p:cond evt="onStopAudio" delay="0">
                      <p:tgtEl>
                        <p:sldTgt/>
                      </p:tgtEl>
                    </p:cond>
                  </p:endCondLst>
                </p:cTn>
                <p:tgtEl>
                  <p:spTgt spid="3"/>
                </p:tgtEl>
              </p:cMediaNode>
            </p:audio>
            <p:seq concurrent="1" nextAc="seek">
              <p:cTn id="36" restart="whenNotActive" fill="hold" evtFilter="cancelBubble" nodeType="interactiveSeq">
                <p:stCondLst>
                  <p:cond evt="onClick" delay="0">
                    <p:tgtEl>
                      <p:spTgt spid="3"/>
                    </p:tgtEl>
                  </p:cond>
                </p:stCondLst>
                <p:endSync evt="end" delay="0">
                  <p:rtn val="all"/>
                </p:endSync>
                <p:childTnLst>
                  <p:par>
                    <p:cTn id="37" fill="hold">
                      <p:stCondLst>
                        <p:cond delay="0"/>
                      </p:stCondLst>
                      <p:childTnLst>
                        <p:par>
                          <p:cTn id="38" fill="hold">
                            <p:stCondLst>
                              <p:cond delay="0"/>
                            </p:stCondLst>
                            <p:childTnLst>
                              <p:par>
                                <p:cTn id="39" presetID="1" presetClass="mediacall" presetSubtype="0" fill="hold" nodeType="clickEffect">
                                  <p:stCondLst>
                                    <p:cond delay="0"/>
                                  </p:stCondLst>
                                  <p:childTnLst>
                                    <p:cmd type="call" cmd="playFrom(0.0)">
                                      <p:cBhvr additive="base">
                                        <p:cTn id="40" dur="13072" fill="hold"/>
                                        <p:tgtEl>
                                          <p:spTgt spid="3"/>
                                        </p:tgtEl>
                                      </p:cBhvr>
                                    </p:cmd>
                                  </p:childTnLst>
                                </p:cTn>
                              </p:par>
                            </p:childTnLst>
                          </p:cTn>
                        </p:par>
                      </p:childTnLst>
                    </p:cTn>
                  </p:par>
                </p:childTnLst>
              </p:cTn>
              <p:nextCondLst>
                <p:cond evt="onClick" delay="0">
                  <p:tgtEl>
                    <p:spTgt spid="3"/>
                  </p:tgtEl>
                </p:cond>
              </p:nextCondLst>
            </p:seq>
          </p:childTnLst>
        </p:cTn>
      </p:par>
    </p:tnLst>
    <p:bldLst>
      <p:bldP spid="835" grpId="0" animBg="1"/>
      <p:bldP spid="835" grpId="1" animBg="1"/>
      <p:bldP spid="837" grpId="0" animBg="1"/>
      <p:bldP spid="837" grpId="1" animBg="1"/>
      <p:bldP spid="839" grpId="0" animBg="1"/>
      <p:bldP spid="839" grpId="1" animBg="1"/>
      <p:bldP spid="150" grpId="0" bldLvl="0" animBg="1"/>
      <p:bldP spid="150" grpId="1"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2nd edition)"/>
  <p:tag name="ISPRING_ULTRA_SCORM_COURSE_ID" val="D342D220-6C98-443F-BBA0-1E9E2CF4CEE1"/>
  <p:tag name="ISPRING_CMI5_LAUNCH_METHOD" val="any window"/>
  <p:tag name="ISPRING_SCORM_ENDPOINT" val="&lt;endpoint&gt;&lt;enable&gt;0&lt;/enable&gt;&lt;lrs&gt;http://&lt;/lrs&gt;&lt;auth&gt;0&lt;/auth&gt;&lt;login&gt;&lt;/login&gt;&lt;password&gt;&lt;/password&gt;&lt;key&gt;&lt;/key&gt;&lt;name&gt;&lt;/name&gt;&lt;email&gt;&lt;/email&gt;&lt;/endpoint&gt;&#10;"/>
  <p:tag name="ISPRINGCLOUDFOLDERID" val="1"/>
  <p:tag name="ISPRINGONLINEFOLDERID" val="1"/>
  <p:tag name="ISPRING_OUTPUT_FOLDER" val="[[&quot;P-6\uFFFD{44A87FE5-6518-44B1-B20F-A499C7EE3CD9}&quot;,&quot;E:\\E-LEARNING\\TUYET&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studioSettings&quot;:{&quot;useMobileViewer&quot;:&quot;T_FALSE&quot;}},&quot;advancedSettings&quot;:{&quot;enableTextAllocation&quot;:&quot;T_TRUE&quot;,&quot;viewingFromLocalDrive&quot;:&quot;T_TRUE&quot;,&quot;contentScale&quot;:75,&quot;contentScaleMode&quot;:&quot;SCALE&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
  <p:tag name="ISPRING_SCORM_RATE_SLIDES" val="0"/>
  <p:tag name="ISPRING_SCORM_RATE_QUIZZES" val="0"/>
  <p:tag name="ISPRING_SCORM_PASSING_SCORE" val="0.000000"/>
  <p:tag name="ISPRING_CURRENT_PLAYER_ID" val="universal"/>
  <p:tag name="ISPRING_PRESENTATION_TITLE" val="28.3 Tiết 28 lop 5 Học hát bài Dàn đồng ca mùa hạ"/>
  <p:tag name="ISPRING_FIRST_PUBLISH" val="1"/>
</p:tagLst>
</file>

<file path=ppt/tags/tag10.xml><?xml version="1.0" encoding="utf-8"?>
<p:tagLst xmlns:a="http://schemas.openxmlformats.org/drawingml/2006/main" xmlns:r="http://schemas.openxmlformats.org/officeDocument/2006/relationships" xmlns:p="http://schemas.openxmlformats.org/presentationml/2006/main">
  <p:tag name="GENSWF_SLIDE_UID" val="{C810BE1E-13ED-4C0C-AFBA-35590E0BDD50}:379"/>
</p:tagLst>
</file>

<file path=ppt/tags/tag11.xml><?xml version="1.0" encoding="utf-8"?>
<p:tagLst xmlns:a="http://schemas.openxmlformats.org/drawingml/2006/main" xmlns:r="http://schemas.openxmlformats.org/officeDocument/2006/relationships" xmlns:p="http://schemas.openxmlformats.org/presentationml/2006/main">
  <p:tag name="GENSWF_SLIDE_UID" val="{D2E3BC4F-2128-4DBD-8D76-BC3F18B0D30B}:386"/>
</p:tagLst>
</file>

<file path=ppt/tags/tag12.xml><?xml version="1.0" encoding="utf-8"?>
<p:tagLst xmlns:a="http://schemas.openxmlformats.org/drawingml/2006/main" xmlns:r="http://schemas.openxmlformats.org/officeDocument/2006/relationships" xmlns:p="http://schemas.openxmlformats.org/presentationml/2006/main">
  <p:tag name="GENSWF_SLIDE_UID" val="{FB2166B4-CE75-4724-800F-70547D301F0F}:387"/>
</p:tagLst>
</file>

<file path=ppt/tags/tag13.xml><?xml version="1.0" encoding="utf-8"?>
<p:tagLst xmlns:a="http://schemas.openxmlformats.org/drawingml/2006/main" xmlns:r="http://schemas.openxmlformats.org/officeDocument/2006/relationships" xmlns:p="http://schemas.openxmlformats.org/presentationml/2006/main">
  <p:tag name="GENSWF_SLIDE_UID" val="{454F7C56-DA3E-4CF6-B4C4-63B541CFE766}:388"/>
</p:tagLst>
</file>

<file path=ppt/tags/tag14.xml><?xml version="1.0" encoding="utf-8"?>
<p:tagLst xmlns:a="http://schemas.openxmlformats.org/drawingml/2006/main" xmlns:r="http://schemas.openxmlformats.org/officeDocument/2006/relationships" xmlns:p="http://schemas.openxmlformats.org/presentationml/2006/main">
  <p:tag name="GENSWF_SLIDE_UID" val="{202118A6-75B4-43BF-A53E-BC0619D36D2D}:393"/>
</p:tagLst>
</file>

<file path=ppt/tags/tag15.xml><?xml version="1.0" encoding="utf-8"?>
<p:tagLst xmlns:a="http://schemas.openxmlformats.org/drawingml/2006/main" xmlns:r="http://schemas.openxmlformats.org/officeDocument/2006/relationships" xmlns:p="http://schemas.openxmlformats.org/presentationml/2006/main">
  <p:tag name="GENSWF_SLIDE_UID" val="{BAEBEBCE-81AA-438D-B441-59F570BDB59F}:389"/>
</p:tagLst>
</file>

<file path=ppt/tags/tag16.xml><?xml version="1.0" encoding="utf-8"?>
<p:tagLst xmlns:a="http://schemas.openxmlformats.org/drawingml/2006/main" xmlns:r="http://schemas.openxmlformats.org/officeDocument/2006/relationships" xmlns:p="http://schemas.openxmlformats.org/presentationml/2006/main">
  <p:tag name="GENSWF_SLIDE_UID" val="{6DBD8E8A-033F-4F44-9409-113F4267A536}:390"/>
</p:tagLst>
</file>

<file path=ppt/tags/tag17.xml><?xml version="1.0" encoding="utf-8"?>
<p:tagLst xmlns:a="http://schemas.openxmlformats.org/drawingml/2006/main" xmlns:r="http://schemas.openxmlformats.org/officeDocument/2006/relationships" xmlns:p="http://schemas.openxmlformats.org/presentationml/2006/main">
  <p:tag name="GENSWF_SLIDE_UID" val="{FD95EF81-DDE3-45F3-8A22-C95358FD6CA0}:391"/>
</p:tagLst>
</file>

<file path=ppt/tags/tag18.xml><?xml version="1.0" encoding="utf-8"?>
<p:tagLst xmlns:a="http://schemas.openxmlformats.org/drawingml/2006/main" xmlns:r="http://schemas.openxmlformats.org/officeDocument/2006/relationships" xmlns:p="http://schemas.openxmlformats.org/presentationml/2006/main">
  <p:tag name="GENSWF_SLIDE_UID" val="{126575A3-CA77-4B8A-BF35-D169F2CB4F63}:409"/>
</p:tagLst>
</file>

<file path=ppt/tags/tag19.xml><?xml version="1.0" encoding="utf-8"?>
<p:tagLst xmlns:a="http://schemas.openxmlformats.org/drawingml/2006/main" xmlns:r="http://schemas.openxmlformats.org/officeDocument/2006/relationships" xmlns:p="http://schemas.openxmlformats.org/presentationml/2006/main">
  <p:tag name="GENSWF_SLIDE_UID" val="{093EC75C-489E-4B23-B31C-BD0B2D147134}:394"/>
</p:tagLst>
</file>

<file path=ppt/tags/tag2.xml><?xml version="1.0" encoding="utf-8"?>
<p:tagLst xmlns:a="http://schemas.openxmlformats.org/drawingml/2006/main" xmlns:r="http://schemas.openxmlformats.org/officeDocument/2006/relationships" xmlns:p="http://schemas.openxmlformats.org/presentationml/2006/main">
  <p:tag name="GENSWF_SLIDE_UID" val="{A739E076-4724-40E3-B225-69D35B4EE0CF}:376"/>
</p:tagLst>
</file>

<file path=ppt/tags/tag20.xml><?xml version="1.0" encoding="utf-8"?>
<p:tagLst xmlns:a="http://schemas.openxmlformats.org/drawingml/2006/main" xmlns:r="http://schemas.openxmlformats.org/officeDocument/2006/relationships" xmlns:p="http://schemas.openxmlformats.org/presentationml/2006/main">
  <p:tag name="GENSWF_SLIDE_UID" val="{474EF013-4902-48D3-9ED6-21378ABD8843}:395"/>
</p:tagLst>
</file>

<file path=ppt/tags/tag21.xml><?xml version="1.0" encoding="utf-8"?>
<p:tagLst xmlns:a="http://schemas.openxmlformats.org/drawingml/2006/main" xmlns:r="http://schemas.openxmlformats.org/officeDocument/2006/relationships" xmlns:p="http://schemas.openxmlformats.org/presentationml/2006/main">
  <p:tag name="GENSWF_SLIDE_UID" val="{D2F4ABFE-CEB8-4626-A90A-2AB73AC56B4F}:396"/>
</p:tagLst>
</file>

<file path=ppt/tags/tag22.xml><?xml version="1.0" encoding="utf-8"?>
<p:tagLst xmlns:a="http://schemas.openxmlformats.org/drawingml/2006/main" xmlns:r="http://schemas.openxmlformats.org/officeDocument/2006/relationships" xmlns:p="http://schemas.openxmlformats.org/presentationml/2006/main">
  <p:tag name="GENSWF_SLIDE_UID" val="{897613DE-A7D0-4B5A-91FC-B0F116CBB523}:371"/>
</p:tagLst>
</file>

<file path=ppt/tags/tag23.xml><?xml version="1.0" encoding="utf-8"?>
<p:tagLst xmlns:a="http://schemas.openxmlformats.org/drawingml/2006/main" xmlns:r="http://schemas.openxmlformats.org/officeDocument/2006/relationships" xmlns:p="http://schemas.openxmlformats.org/presentationml/2006/main">
  <p:tag name="GENSWF_SLIDE_UID" val="{1E5C843C-F998-447A-A5B7-529216696A47}:397"/>
</p:tagLst>
</file>

<file path=ppt/tags/tag24.xml><?xml version="1.0" encoding="utf-8"?>
<p:tagLst xmlns:a="http://schemas.openxmlformats.org/drawingml/2006/main" xmlns:r="http://schemas.openxmlformats.org/officeDocument/2006/relationships" xmlns:p="http://schemas.openxmlformats.org/presentationml/2006/main">
  <p:tag name="GENSWF_SLIDE_UID" val="{EB314830-A6B7-4C40-8988-0912D9D1634C}:410"/>
</p:tagLst>
</file>

<file path=ppt/tags/tag25.xml><?xml version="1.0" encoding="utf-8"?>
<p:tagLst xmlns:a="http://schemas.openxmlformats.org/drawingml/2006/main" xmlns:r="http://schemas.openxmlformats.org/officeDocument/2006/relationships" xmlns:p="http://schemas.openxmlformats.org/presentationml/2006/main">
  <p:tag name="GENSWF_SLIDE_UID" val="{B448A821-3223-40C9-8F34-1505787406EC}:392"/>
</p:tagLst>
</file>

<file path=ppt/tags/tag26.xml><?xml version="1.0" encoding="utf-8"?>
<p:tagLst xmlns:a="http://schemas.openxmlformats.org/drawingml/2006/main" xmlns:r="http://schemas.openxmlformats.org/officeDocument/2006/relationships" xmlns:p="http://schemas.openxmlformats.org/presentationml/2006/main">
  <p:tag name="GENSWF_SLIDE_UID" val="{C0706117-77A9-4458-8631-D69C6F39349B}:380"/>
</p:tagLst>
</file>

<file path=ppt/tags/tag27.xml><?xml version="1.0" encoding="utf-8"?>
<p:tagLst xmlns:a="http://schemas.openxmlformats.org/drawingml/2006/main" xmlns:r="http://schemas.openxmlformats.org/officeDocument/2006/relationships" xmlns:p="http://schemas.openxmlformats.org/presentationml/2006/main">
  <p:tag name="GENSWF_SLIDE_UID" val="{56509C6D-2B20-4F44-84F9-78355B47CD85}:381"/>
</p:tagLst>
</file>

<file path=ppt/tags/tag28.xml><?xml version="1.0" encoding="utf-8"?>
<p:tagLst xmlns:a="http://schemas.openxmlformats.org/drawingml/2006/main" xmlns:r="http://schemas.openxmlformats.org/officeDocument/2006/relationships" xmlns:p="http://schemas.openxmlformats.org/presentationml/2006/main">
  <p:tag name="GENSWF_SLIDE_UID" val="{7BED9611-A1A0-4E7B-87C1-9D58D0887223}:382"/>
</p:tagLst>
</file>

<file path=ppt/tags/tag29.xml><?xml version="1.0" encoding="utf-8"?>
<p:tagLst xmlns:a="http://schemas.openxmlformats.org/drawingml/2006/main" xmlns:r="http://schemas.openxmlformats.org/officeDocument/2006/relationships" xmlns:p="http://schemas.openxmlformats.org/presentationml/2006/main">
  <p:tag name="GENSWF_SLIDE_UID" val="{F404BAE9-A212-4F0D-9E8A-87F3DB6B9B15}:383"/>
</p:tagLst>
</file>

<file path=ppt/tags/tag3.xml><?xml version="1.0" encoding="utf-8"?>
<p:tagLst xmlns:a="http://schemas.openxmlformats.org/drawingml/2006/main" xmlns:r="http://schemas.openxmlformats.org/officeDocument/2006/relationships" xmlns:p="http://schemas.openxmlformats.org/presentationml/2006/main">
  <p:tag name="GENSWF_SLIDE_UID" val="{CA30A22B-16ED-46FC-AD2B-D3296BC86D32}:369"/>
</p:tagLst>
</file>

<file path=ppt/tags/tag30.xml><?xml version="1.0" encoding="utf-8"?>
<p:tagLst xmlns:a="http://schemas.openxmlformats.org/drawingml/2006/main" xmlns:r="http://schemas.openxmlformats.org/officeDocument/2006/relationships" xmlns:p="http://schemas.openxmlformats.org/presentationml/2006/main">
  <p:tag name="GENSWF_SLIDE_UID" val="{8CA45495-13DD-456D-8AFE-493397B19CBE}:384"/>
</p:tagLst>
</file>

<file path=ppt/tags/tag31.xml><?xml version="1.0" encoding="utf-8"?>
<p:tagLst xmlns:a="http://schemas.openxmlformats.org/drawingml/2006/main" xmlns:r="http://schemas.openxmlformats.org/officeDocument/2006/relationships" xmlns:p="http://schemas.openxmlformats.org/presentationml/2006/main">
  <p:tag name="GENSWF_SLIDE_UID" val="{E08D2C32-02D7-422E-9172-51555CCF5AD1}:385"/>
</p:tagLst>
</file>

<file path=ppt/tags/tag4.xml><?xml version="1.0" encoding="utf-8"?>
<p:tagLst xmlns:a="http://schemas.openxmlformats.org/drawingml/2006/main" xmlns:r="http://schemas.openxmlformats.org/officeDocument/2006/relationships" xmlns:p="http://schemas.openxmlformats.org/presentationml/2006/main">
  <p:tag name="GENSWF_SLIDE_UID" val="{DADE6F76-305E-4BEF-9D8E-5AFCDAD66613}:364"/>
</p:tagLst>
</file>

<file path=ppt/tags/tag5.xml><?xml version="1.0" encoding="utf-8"?>
<p:tagLst xmlns:a="http://schemas.openxmlformats.org/drawingml/2006/main" xmlns:r="http://schemas.openxmlformats.org/officeDocument/2006/relationships" xmlns:p="http://schemas.openxmlformats.org/presentationml/2006/main">
  <p:tag name="GENSWF_SLIDE_UID" val="{C53859E0-A843-48B2-BD94-0454BA36BFB0}:359"/>
</p:tagLst>
</file>

<file path=ppt/tags/tag6.xml><?xml version="1.0" encoding="utf-8"?>
<p:tagLst xmlns:a="http://schemas.openxmlformats.org/drawingml/2006/main" xmlns:r="http://schemas.openxmlformats.org/officeDocument/2006/relationships" xmlns:p="http://schemas.openxmlformats.org/presentationml/2006/main">
  <p:tag name="GENSWF_SLIDE_UID" val="{697C542D-75E1-4C4B-8316-D2A1A5A96157}:361"/>
</p:tagLst>
</file>

<file path=ppt/tags/tag7.xml><?xml version="1.0" encoding="utf-8"?>
<p:tagLst xmlns:a="http://schemas.openxmlformats.org/drawingml/2006/main" xmlns:r="http://schemas.openxmlformats.org/officeDocument/2006/relationships" xmlns:p="http://schemas.openxmlformats.org/presentationml/2006/main">
  <p:tag name="GENSWF_SLIDE_UID" val="{82CB96D5-D252-482D-A507-119434C1AEE2}:363"/>
</p:tagLst>
</file>

<file path=ppt/tags/tag8.xml><?xml version="1.0" encoding="utf-8"?>
<p:tagLst xmlns:a="http://schemas.openxmlformats.org/drawingml/2006/main" xmlns:r="http://schemas.openxmlformats.org/officeDocument/2006/relationships" xmlns:p="http://schemas.openxmlformats.org/presentationml/2006/main">
  <p:tag name="GENSWF_SLIDE_UID" val="{4C4FB41A-5A69-4C8E-9C59-A98CEA67F24A}:378"/>
</p:tagLst>
</file>

<file path=ppt/tags/tag9.xml><?xml version="1.0" encoding="utf-8"?>
<p:tagLst xmlns:a="http://schemas.openxmlformats.org/drawingml/2006/main" xmlns:r="http://schemas.openxmlformats.org/officeDocument/2006/relationships" xmlns:p="http://schemas.openxmlformats.org/presentationml/2006/main">
  <p:tag name="GENSWF_SLIDE_UID" val="{5A1CD11A-8A9E-42F8-A277-52850D9B7C0F}:256"/>
</p:tagLst>
</file>

<file path=ppt/theme/theme1.xml><?xml version="1.0" encoding="utf-8"?>
<a:theme xmlns:a="http://schemas.openxmlformats.org/drawingml/2006/main" name="1_Default Design">
  <a:themeElements>
    <a:clrScheme name="">
      <a:dk1>
        <a:srgbClr val="000000"/>
      </a:dk1>
      <a:lt1>
        <a:srgbClr val="FFFFFF"/>
      </a:lt1>
      <a:dk2>
        <a:srgbClr val="000000"/>
      </a:dk2>
      <a:lt2>
        <a:srgbClr val="808080"/>
      </a:lt2>
      <a:accent1>
        <a:srgbClr val="7DB6EF"/>
      </a:accent1>
      <a:accent2>
        <a:srgbClr val="C0504D"/>
      </a:accent2>
      <a:accent3>
        <a:srgbClr val="FFFFFF"/>
      </a:accent3>
      <a:accent4>
        <a:srgbClr val="000000"/>
      </a:accent4>
      <a:accent5>
        <a:srgbClr val="C0D7F5"/>
      </a:accent5>
      <a:accent6>
        <a:srgbClr val="AC4744"/>
      </a:accent6>
      <a:hlink>
        <a:srgbClr val="0066CC"/>
      </a:hlink>
      <a:folHlink>
        <a:srgbClr val="800080"/>
      </a:folHlink>
    </a:clrScheme>
    <a:fontScheme name="">
      <a:majorFont>
        <a:latin typeface="Arial"/>
        <a:ea typeface="Arial"/>
        <a:cs typeface=""/>
      </a:majorFont>
      <a:minorFont>
        <a:latin typeface="Arial"/>
        <a:ea typeface="Arial"/>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4"/>
        </a:accent5>
        <a:accent6>
          <a:srgbClr val="E5895B"/>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7B7E5"/>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
        <a:dk1>
          <a:srgbClr val="000000"/>
        </a:dk1>
        <a:lt1>
          <a:srgbClr val="DEF6F1"/>
        </a:lt1>
        <a:dk2>
          <a:srgbClr val="000000"/>
        </a:dk2>
        <a:lt2>
          <a:srgbClr val="969696"/>
        </a:lt2>
        <a:accent1>
          <a:srgbClr val="FFFFFF"/>
        </a:accent1>
        <a:accent2>
          <a:srgbClr val="8DC6FF"/>
        </a:accent2>
        <a:accent3>
          <a:srgbClr val="EBFAF7"/>
        </a:accent3>
        <a:accent4>
          <a:srgbClr val="000000"/>
        </a:accent4>
        <a:accent5>
          <a:srgbClr val="FFFFFF"/>
        </a:accent5>
        <a:accent6>
          <a:srgbClr val="7EB1E5"/>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7B7"/>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
        <a:dk1>
          <a:srgbClr val="FFFFFF"/>
        </a:dk1>
        <a:lt1>
          <a:srgbClr val="008080"/>
        </a:lt1>
        <a:dk2>
          <a:srgbClr val="FFFF99"/>
        </a:dk2>
        <a:lt2>
          <a:srgbClr val="005A58"/>
        </a:lt2>
        <a:accent1>
          <a:srgbClr val="006462"/>
        </a:accent1>
        <a:accent2>
          <a:srgbClr val="6D6FC7"/>
        </a:accent2>
        <a:accent3>
          <a:srgbClr val="AAC1C1"/>
        </a:accent3>
        <a:accent4>
          <a:srgbClr val="DCDCDC"/>
        </a:accent4>
        <a:accent5>
          <a:srgbClr val="AAB8B8"/>
        </a:accent5>
        <a:accent6>
          <a:srgbClr val="6163B2"/>
        </a:accent6>
        <a:hlink>
          <a:srgbClr val="00FFFF"/>
        </a:hlink>
        <a:folHlink>
          <a:srgbClr val="00FF00"/>
        </a:folHlink>
      </a:clrScheme>
      <a:clrMap bg1="lt1" tx1="dk1" bg2="lt2" tx2="dk2" accent1="accent1" accent2="accent2" accent3="accent3" accent4="accent4" accent5="accent5" accent6="accent6" hlink="hlink" folHlink="folHlink"/>
    </a:extraClrScheme>
    <a:extraClrScheme>
      <a:clrScheme name="">
        <a:dk1>
          <a:srgbClr val="FFFFFF"/>
        </a:dk1>
        <a:lt1>
          <a:srgbClr val="800000"/>
        </a:lt1>
        <a:dk2>
          <a:srgbClr val="DFD293"/>
        </a:dk2>
        <a:lt2>
          <a:srgbClr val="5C1F00"/>
        </a:lt2>
        <a:accent1>
          <a:srgbClr val="CC3300"/>
        </a:accent1>
        <a:accent2>
          <a:srgbClr val="BE7960"/>
        </a:accent2>
        <a:accent3>
          <a:srgbClr val="C1AAAA"/>
        </a:accent3>
        <a:accent4>
          <a:srgbClr val="DCDCDC"/>
        </a:accent4>
        <a:accent5>
          <a:srgbClr val="E2ADAA"/>
        </a:accent5>
        <a:accent6>
          <a:srgbClr val="AA6C55"/>
        </a:accent6>
        <a:hlink>
          <a:srgbClr val="FFFF99"/>
        </a:hlink>
        <a:folHlink>
          <a:srgbClr val="D3A219"/>
        </a:folHlink>
      </a:clrScheme>
      <a:clrMap bg1="lt1" tx1="dk1" bg2="lt2" tx2="dk2" accent1="accent1" accent2="accent2" accent3="accent3" accent4="accent4" accent5="accent5" accent6="accent6" hlink="hlink" folHlink="folHlink"/>
    </a:extraClrScheme>
    <a:extraClrScheme>
      <a:clrScheme name="">
        <a:dk1>
          <a:srgbClr val="FFFFFF"/>
        </a:dk1>
        <a:lt1>
          <a:srgbClr val="000099"/>
        </a:lt1>
        <a:dk2>
          <a:srgbClr val="CCFFFF"/>
        </a:dk2>
        <a:lt2>
          <a:srgbClr val="003366"/>
        </a:lt2>
        <a:accent1>
          <a:srgbClr val="3366CC"/>
        </a:accent1>
        <a:accent2>
          <a:srgbClr val="00B000"/>
        </a:accent2>
        <a:accent3>
          <a:srgbClr val="AAAACA"/>
        </a:accent3>
        <a:accent4>
          <a:srgbClr val="DCDCDC"/>
        </a:accent4>
        <a:accent5>
          <a:srgbClr val="ADB9E2"/>
        </a:accent5>
        <a:accent6>
          <a:srgbClr val="009D00"/>
        </a:accent6>
        <a:hlink>
          <a:srgbClr val="66CCFF"/>
        </a:hlink>
        <a:folHlink>
          <a:srgbClr val="FFE701"/>
        </a:folHlink>
      </a:clrScheme>
      <a:clrMap bg1="lt1" tx1="dk1" bg2="lt2" tx2="dk2" accent1="accent1" accent2="accent2" accent3="accent3" accent4="accent4" accent5="accent5" accent6="accent6" hlink="hlink" folHlink="folHlink"/>
    </a:extraClrScheme>
    <a:extraClrScheme>
      <a:clrScheme name="">
        <a:dk1>
          <a:srgbClr val="FFFFFF"/>
        </a:dk1>
        <a:lt1>
          <a:srgbClr val="000000"/>
        </a:lt1>
        <a:dk2>
          <a:srgbClr val="E3EBF1"/>
        </a:dk2>
        <a:lt2>
          <a:srgbClr val="336699"/>
        </a:lt2>
        <a:accent1>
          <a:srgbClr val="003399"/>
        </a:accent1>
        <a:accent2>
          <a:srgbClr val="468A4B"/>
        </a:accent2>
        <a:accent3>
          <a:srgbClr val="AAAAAA"/>
        </a:accent3>
        <a:accent4>
          <a:srgbClr val="DCDCDC"/>
        </a:accent4>
        <a:accent5>
          <a:srgbClr val="AAADCA"/>
        </a:accent5>
        <a:accent6>
          <a:srgbClr val="3E7B43"/>
        </a:accent6>
        <a:hlink>
          <a:srgbClr val="66CCFF"/>
        </a:hlink>
        <a:folHlink>
          <a:srgbClr val="F0E500"/>
        </a:folHlink>
      </a:clrScheme>
      <a:clrMap bg1="lt1" tx1="dk1" bg2="lt2" tx2="dk2" accent1="accent1" accent2="accent2" accent3="accent3" accent4="accent4" accent5="accent5" accent6="accent6" hlink="hlink" folHlink="folHlink"/>
    </a:extraClrScheme>
    <a:extraClrScheme>
      <a:clrScheme name="">
        <a:dk1>
          <a:srgbClr val="FFFFFF"/>
        </a:dk1>
        <a:lt1>
          <a:srgbClr val="686B5D"/>
        </a:lt1>
        <a:dk2>
          <a:srgbClr val="D1D1CB"/>
        </a:dk2>
        <a:lt2>
          <a:srgbClr val="777777"/>
        </a:lt2>
        <a:accent1>
          <a:srgbClr val="909082"/>
        </a:accent1>
        <a:accent2>
          <a:srgbClr val="809EA8"/>
        </a:accent2>
        <a:accent3>
          <a:srgbClr val="B9BAB6"/>
        </a:accent3>
        <a:accent4>
          <a:srgbClr val="DCDCDC"/>
        </a:accent4>
        <a:accent5>
          <a:srgbClr val="C7C7C1"/>
        </a:accent5>
        <a:accent6>
          <a:srgbClr val="728D96"/>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
        <a:dk1>
          <a:srgbClr val="FFFFFF"/>
        </a:dk1>
        <a:lt1>
          <a:srgbClr val="666699"/>
        </a:lt1>
        <a:dk2>
          <a:srgbClr val="FFFFFF"/>
        </a:dk2>
        <a:lt2>
          <a:srgbClr val="3E3E5C"/>
        </a:lt2>
        <a:accent1>
          <a:srgbClr val="60597B"/>
        </a:accent1>
        <a:accent2>
          <a:srgbClr val="6666FF"/>
        </a:accent2>
        <a:accent3>
          <a:srgbClr val="B9B9CA"/>
        </a:accent3>
        <a:accent4>
          <a:srgbClr val="DCDCDC"/>
        </a:accent4>
        <a:accent5>
          <a:srgbClr val="B7B5BF"/>
        </a:accent5>
        <a:accent6>
          <a:srgbClr val="5B5BE5"/>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
        <a:dk1>
          <a:srgbClr val="FFFFFF"/>
        </a:dk1>
        <a:lt1>
          <a:srgbClr val="523E26"/>
        </a:lt1>
        <a:dk2>
          <a:srgbClr val="DFC08D"/>
        </a:dk2>
        <a:lt2>
          <a:srgbClr val="2D2015"/>
        </a:lt2>
        <a:accent1>
          <a:srgbClr val="8C7B70"/>
        </a:accent1>
        <a:accent2>
          <a:srgbClr val="8F5F2F"/>
        </a:accent2>
        <a:accent3>
          <a:srgbClr val="B3AFAB"/>
        </a:accent3>
        <a:accent4>
          <a:srgbClr val="DCDCDC"/>
        </a:accent4>
        <a:accent5>
          <a:srgbClr val="C5BFBC"/>
        </a:accent5>
        <a:accent6>
          <a:srgbClr val="805529"/>
        </a:accent6>
        <a:hlink>
          <a:srgbClr val="CCB400"/>
        </a:hlink>
        <a:folHlink>
          <a:srgbClr val="8C9EA0"/>
        </a:folHlink>
      </a:clrScheme>
      <a:clrMap bg1="lt1" tx1="dk1" bg2="lt2" tx2="dk2" accent1="accent1" accent2="accent2" accent3="accent3" accent4="accent4" accent5="accent5" accent6="accent6" hlink="hlink" folHlink="folHlink"/>
    </a:extraClrScheme>
    <a:extraClrScheme>
      <a:clrScheme name="">
        <a:dk1>
          <a:srgbClr val="000000"/>
        </a:dk1>
        <a:lt1>
          <a:srgbClr val="FFFFFF"/>
        </a:lt1>
        <a:dk2>
          <a:srgbClr val="000000"/>
        </a:dk2>
        <a:lt2>
          <a:srgbClr val="808080"/>
        </a:lt2>
        <a:accent1>
          <a:srgbClr val="7DB6EF"/>
        </a:accent1>
        <a:accent2>
          <a:srgbClr val="C0504D"/>
        </a:accent2>
        <a:accent3>
          <a:srgbClr val="FFFFFF"/>
        </a:accent3>
        <a:accent4>
          <a:srgbClr val="000000"/>
        </a:accent4>
        <a:accent5>
          <a:srgbClr val="C0D7F5"/>
        </a:accent5>
        <a:accent6>
          <a:srgbClr val="AC4744"/>
        </a:accent6>
        <a:hlink>
          <a:srgbClr val="0066CC"/>
        </a:hlink>
        <a:folHlink>
          <a:srgbClr val="800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Default Design">
  <a:themeElements>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135</TotalTime>
  <Words>642</Words>
  <Application>Microsoft Office PowerPoint</Application>
  <PresentationFormat>Widescreen</PresentationFormat>
  <Paragraphs>104</Paragraphs>
  <Slides>30</Slides>
  <Notes>30</Notes>
  <HiddenSlides>0</HiddenSlides>
  <MMClips>19</MMClips>
  <ScaleCrop>false</ScaleCrop>
  <HeadingPairs>
    <vt:vector size="6" baseType="variant">
      <vt:variant>
        <vt:lpstr>Fonts Used</vt:lpstr>
      </vt:variant>
      <vt:variant>
        <vt:i4>3</vt:i4>
      </vt:variant>
      <vt:variant>
        <vt:lpstr>Theme</vt:lpstr>
      </vt:variant>
      <vt:variant>
        <vt:i4>3</vt:i4>
      </vt:variant>
      <vt:variant>
        <vt:lpstr>Slide Titles</vt:lpstr>
      </vt:variant>
      <vt:variant>
        <vt:i4>30</vt:i4>
      </vt:variant>
    </vt:vector>
  </HeadingPairs>
  <TitlesOfParts>
    <vt:vector size="36" baseType="lpstr">
      <vt:lpstr>Arial</vt:lpstr>
      <vt:lpstr>Calibri</vt:lpstr>
      <vt:lpstr>Times New Roman</vt:lpstr>
      <vt:lpstr>1_Default Design</vt:lpstr>
      <vt:lpstr>2_Default Design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28.3 Tiết 28 lop 5 Học hát bài Dàn đồng ca mùa hạ</dc:title>
  <dc:creator>ASUS</dc:creator>
  <cp:lastModifiedBy>Văn Ngọ</cp:lastModifiedBy>
  <cp:revision>112</cp:revision>
  <dcterms:created xsi:type="dcterms:W3CDTF">2020-08-11T21:22:00Z</dcterms:created>
  <dcterms:modified xsi:type="dcterms:W3CDTF">2024-05-25T02:11:03Z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727A1CD935064A6895193E71C8BB53CF</vt:lpwstr>
  </property>
  <property fmtid="{D5CDD505-2E9C-101B-9397-08002B2CF9AE}" pid="3" name="KSOProductBuildVer">
    <vt:lpwstr>1033-11.2.0.11042</vt:lpwstr>
  </property>
  <property fmtid="{D5CDD505-2E9C-101B-9397-08002B2CF9AE}" pid="4" name="MSIP_Label_defa4170-0d19-0005-0004-bc88714345d2_Enabled">
    <vt:lpwstr>true</vt:lpwstr>
  </property>
  <property fmtid="{D5CDD505-2E9C-101B-9397-08002B2CF9AE}" pid="5" name="MSIP_Label_defa4170-0d19-0005-0004-bc88714345d2_SetDate">
    <vt:lpwstr>2024-05-25T02:09:44Z</vt:lpwstr>
  </property>
  <property fmtid="{D5CDD505-2E9C-101B-9397-08002B2CF9AE}" pid="6" name="MSIP_Label_defa4170-0d19-0005-0004-bc88714345d2_Method">
    <vt:lpwstr>Standard</vt:lpwstr>
  </property>
  <property fmtid="{D5CDD505-2E9C-101B-9397-08002B2CF9AE}" pid="7" name="MSIP_Label_defa4170-0d19-0005-0004-bc88714345d2_Name">
    <vt:lpwstr>defa4170-0d19-0005-0004-bc88714345d2</vt:lpwstr>
  </property>
  <property fmtid="{D5CDD505-2E9C-101B-9397-08002B2CF9AE}" pid="8" name="MSIP_Label_defa4170-0d19-0005-0004-bc88714345d2_SiteId">
    <vt:lpwstr>cc0cbe3d-08f6-479b-9906-bdac08861b8a</vt:lpwstr>
  </property>
  <property fmtid="{D5CDD505-2E9C-101B-9397-08002B2CF9AE}" pid="9" name="MSIP_Label_defa4170-0d19-0005-0004-bc88714345d2_ActionId">
    <vt:lpwstr>5a4aecc0-5698-4201-999c-2b8aa719d43a</vt:lpwstr>
  </property>
  <property fmtid="{D5CDD505-2E9C-101B-9397-08002B2CF9AE}" pid="10" name="MSIP_Label_defa4170-0d19-0005-0004-bc88714345d2_ContentBits">
    <vt:lpwstr>0</vt:lpwstr>
  </property>
</Properties>
</file>