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7" r:id="rId3"/>
    <p:sldId id="266" r:id="rId4"/>
    <p:sldId id="282" r:id="rId5"/>
    <p:sldId id="270" r:id="rId6"/>
    <p:sldId id="272" r:id="rId7"/>
    <p:sldId id="284" r:id="rId8"/>
    <p:sldId id="271" r:id="rId9"/>
    <p:sldId id="287" r:id="rId10"/>
    <p:sldId id="274" r:id="rId11"/>
    <p:sldId id="276" r:id="rId12"/>
    <p:sldId id="286" r:id="rId13"/>
    <p:sldId id="277" r:id="rId14"/>
    <p:sldId id="258" r:id="rId15"/>
    <p:sldId id="280" r:id="rId16"/>
    <p:sldId id="279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D24FD-F85B-4BD7-AAD1-FD077473984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50D11-1FCC-4FF2-B844-3E02FC84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1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6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79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17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9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24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85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7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14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1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4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3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75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5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50D11-1FCC-4FF2-B844-3E02FC84F5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5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3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6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2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8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7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2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B619B-D049-4D39-9C8A-7F54DAD0C05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C3111-433F-4697-A702-37DBEE17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2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4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e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9" Type="http://schemas.openxmlformats.org/officeDocument/2006/relationships/image" Target="../media/image34.emf"/><Relationship Id="rId21" Type="http://schemas.openxmlformats.org/officeDocument/2006/relationships/image" Target="../media/image25.emf"/><Relationship Id="rId34" Type="http://schemas.openxmlformats.org/officeDocument/2006/relationships/oleObject" Target="../embeddings/oleObject16.bin"/><Relationship Id="rId42" Type="http://schemas.openxmlformats.org/officeDocument/2006/relationships/oleObject" Target="../embeddings/oleObject20.bin"/><Relationship Id="rId47" Type="http://schemas.openxmlformats.org/officeDocument/2006/relationships/image" Target="../media/image38.emf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29" Type="http://schemas.openxmlformats.org/officeDocument/2006/relationships/image" Target="../media/image29.emf"/><Relationship Id="rId1" Type="http://schemas.openxmlformats.org/officeDocument/2006/relationships/tags" Target="../tags/tag1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emf"/><Relationship Id="rId24" Type="http://schemas.openxmlformats.org/officeDocument/2006/relationships/oleObject" Target="../embeddings/oleObject11.bin"/><Relationship Id="rId32" Type="http://schemas.openxmlformats.org/officeDocument/2006/relationships/oleObject" Target="../embeddings/oleObject15.bin"/><Relationship Id="rId37" Type="http://schemas.openxmlformats.org/officeDocument/2006/relationships/image" Target="../media/image33.wmf"/><Relationship Id="rId40" Type="http://schemas.openxmlformats.org/officeDocument/2006/relationships/oleObject" Target="../embeddings/oleObject19.bin"/><Relationship Id="rId45" Type="http://schemas.openxmlformats.org/officeDocument/2006/relationships/image" Target="../media/image37.emf"/><Relationship Id="rId5" Type="http://schemas.openxmlformats.org/officeDocument/2006/relationships/image" Target="../media/image17.emf"/><Relationship Id="rId15" Type="http://schemas.openxmlformats.org/officeDocument/2006/relationships/image" Target="../media/image22.emf"/><Relationship Id="rId23" Type="http://schemas.openxmlformats.org/officeDocument/2006/relationships/image" Target="../media/image26.emf"/><Relationship Id="rId28" Type="http://schemas.openxmlformats.org/officeDocument/2006/relationships/oleObject" Target="../embeddings/oleObject13.bin"/><Relationship Id="rId36" Type="http://schemas.openxmlformats.org/officeDocument/2006/relationships/oleObject" Target="../embeddings/oleObject17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4.emf"/><Relationship Id="rId31" Type="http://schemas.openxmlformats.org/officeDocument/2006/relationships/image" Target="../media/image30.emf"/><Relationship Id="rId44" Type="http://schemas.openxmlformats.org/officeDocument/2006/relationships/oleObject" Target="../embeddings/oleObject21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28.emf"/><Relationship Id="rId30" Type="http://schemas.openxmlformats.org/officeDocument/2006/relationships/oleObject" Target="../embeddings/oleObject14.bin"/><Relationship Id="rId35" Type="http://schemas.openxmlformats.org/officeDocument/2006/relationships/image" Target="../media/image32.emf"/><Relationship Id="rId43" Type="http://schemas.openxmlformats.org/officeDocument/2006/relationships/image" Target="../media/image36.emf"/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3.emf"/><Relationship Id="rId25" Type="http://schemas.openxmlformats.org/officeDocument/2006/relationships/image" Target="../media/image27.emf"/><Relationship Id="rId33" Type="http://schemas.openxmlformats.org/officeDocument/2006/relationships/image" Target="../media/image31.emf"/><Relationship Id="rId38" Type="http://schemas.openxmlformats.org/officeDocument/2006/relationships/oleObject" Target="../embeddings/oleObject18.bin"/><Relationship Id="rId46" Type="http://schemas.openxmlformats.org/officeDocument/2006/relationships/oleObject" Target="../embeddings/oleObject22.bin"/><Relationship Id="rId20" Type="http://schemas.openxmlformats.org/officeDocument/2006/relationships/oleObject" Target="../embeddings/oleObject9.bin"/><Relationship Id="rId41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file:///D:\H&#7897;i%20gi&#7843;ng%20khu%20Nam%20L&#253;%20Hi&#7879;p%20h&#242;a\Hungarian-Dance-Paul-Mauriat.mp3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3031"/>
            <a:ext cx="12192000" cy="6857999"/>
          </a:xfrm>
          <a:prstGeom prst="rect">
            <a:avLst/>
          </a:prstGeo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85527" y="4885461"/>
            <a:ext cx="7470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</a:t>
            </a:r>
            <a:endParaRPr lang="en-US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WordArt 10" descr="White marble"/>
          <p:cNvSpPr>
            <a:spLocks noChangeArrowheads="1" noChangeShapeType="1" noTextEdit="1"/>
          </p:cNvSpPr>
          <p:nvPr/>
        </p:nvSpPr>
        <p:spPr bwMode="auto">
          <a:xfrm>
            <a:off x="3155324" y="1803042"/>
            <a:ext cx="6001555" cy="136292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CC99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MÔN MĨ THUẬT</a:t>
            </a: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901522" y="164098"/>
            <a:ext cx="10612191" cy="7000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73"/>
              </a:avLst>
            </a:prstTxWarp>
          </a:bodyPr>
          <a:lstStyle/>
          <a:p>
            <a:pPr algn="ctr"/>
            <a:r>
              <a:rPr lang="vi-VN" sz="36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600" kern="1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Tân Dân</a:t>
            </a:r>
            <a:endParaRPr lang="en-US" sz="3600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5067300" y="3197475"/>
            <a:ext cx="2057400" cy="523875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46975" y="3817966"/>
            <a:ext cx="107667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4000" b="1" dirty="0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err="1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4000" b="1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4000" b="1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000" b="1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4000" b="1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đẹp quanh em</a:t>
            </a:r>
            <a:r>
              <a:rPr lang="en-US" altLang="en-US" sz="4000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altLang="en-US" sz="4000" dirty="0" err="1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en-US" sz="4000" dirty="0">
                <a:solidFill>
                  <a:srgbClr val="2A09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11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5418" y="2032894"/>
            <a:ext cx="3472863" cy="4436593"/>
            <a:chOff x="480292" y="1460001"/>
            <a:chExt cx="3472863" cy="35050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92" y="1460001"/>
              <a:ext cx="3472863" cy="23645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480292" y="4211309"/>
              <a:ext cx="3281811" cy="7537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endPara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1146" y="2032894"/>
            <a:ext cx="3619103" cy="5103229"/>
            <a:chOff x="4280604" y="1662783"/>
            <a:chExt cx="3619103" cy="42419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604" y="1662783"/>
              <a:ext cx="3619103" cy="24743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4540545" y="4519747"/>
              <a:ext cx="3099219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24164" y="2032894"/>
            <a:ext cx="3568022" cy="5073921"/>
            <a:chOff x="8196140" y="1646634"/>
            <a:chExt cx="3568022" cy="4461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140" y="1646634"/>
              <a:ext cx="3568022" cy="26313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8375918" y="4722641"/>
              <a:ext cx="3208465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endPara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3"/>
          <p:cNvSpPr txBox="1"/>
          <p:nvPr/>
        </p:nvSpPr>
        <p:spPr>
          <a:xfrm>
            <a:off x="588578" y="252073"/>
            <a:ext cx="6211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 : CÁCH THỰC HIỆN</a:t>
            </a:r>
          </a:p>
        </p:txBody>
      </p:sp>
      <p:sp>
        <p:nvSpPr>
          <p:cNvPr id="14" name="Rectangle 85"/>
          <p:cNvSpPr>
            <a:spLocks noChangeArrowheads="1"/>
          </p:cNvSpPr>
          <p:nvPr/>
        </p:nvSpPr>
        <p:spPr bwMode="auto">
          <a:xfrm>
            <a:off x="588578" y="1061545"/>
            <a:ext cx="2932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002060"/>
                </a:solidFill>
              </a:rPr>
              <a:t>Bước</a:t>
            </a:r>
            <a:r>
              <a:rPr lang="en-US" altLang="vi-VN" sz="2800" b="1" dirty="0">
                <a:solidFill>
                  <a:srgbClr val="002060"/>
                </a:solidFill>
              </a:rPr>
              <a:t> 1</a:t>
            </a:r>
            <a:r>
              <a:rPr lang="en-US" altLang="vi-VN" sz="2800" b="1" dirty="0">
                <a:solidFill>
                  <a:srgbClr val="002060"/>
                </a:solidFill>
                <a:latin typeface=".VnTimeH" pitchFamily="34" charset="0"/>
              </a:rPr>
              <a:t> </a:t>
            </a:r>
          </a:p>
        </p:txBody>
      </p:sp>
      <p:sp>
        <p:nvSpPr>
          <p:cNvPr id="15" name="Rectangle 86"/>
          <p:cNvSpPr>
            <a:spLocks noChangeArrowheads="1"/>
          </p:cNvSpPr>
          <p:nvPr/>
        </p:nvSpPr>
        <p:spPr bwMode="auto">
          <a:xfrm>
            <a:off x="4352908" y="945932"/>
            <a:ext cx="30460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002060"/>
                </a:solidFill>
              </a:rPr>
              <a:t>Bước</a:t>
            </a:r>
            <a:r>
              <a:rPr lang="en-US" altLang="vi-VN" sz="2800" b="1" dirty="0">
                <a:solidFill>
                  <a:srgbClr val="002060"/>
                </a:solidFill>
              </a:rPr>
              <a:t>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FFFF00"/>
                </a:solidFill>
              </a:rPr>
              <a:t> </a:t>
            </a:r>
            <a:endParaRPr lang="en-US" altLang="vi-VN" sz="2000" b="1" dirty="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16" name="Rectangle 87"/>
          <p:cNvSpPr>
            <a:spLocks noChangeArrowheads="1"/>
          </p:cNvSpPr>
          <p:nvPr/>
        </p:nvSpPr>
        <p:spPr bwMode="auto">
          <a:xfrm>
            <a:off x="8786648" y="1061545"/>
            <a:ext cx="28364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002060"/>
                </a:solidFill>
              </a:rPr>
              <a:t>Bước</a:t>
            </a:r>
            <a:r>
              <a:rPr lang="en-US" altLang="vi-VN" sz="2800" b="1" dirty="0">
                <a:solidFill>
                  <a:srgbClr val="002060"/>
                </a:solidFill>
              </a:rPr>
              <a:t>  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06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1" name="Rectangle 85"/>
          <p:cNvSpPr>
            <a:spLocks noChangeArrowheads="1"/>
          </p:cNvSpPr>
          <p:nvPr/>
        </p:nvSpPr>
        <p:spPr bwMode="auto">
          <a:xfrm>
            <a:off x="492786" y="2536556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A13547"/>
                </a:solidFill>
              </a:rPr>
              <a:t>Bước</a:t>
            </a:r>
            <a:r>
              <a:rPr lang="en-US" altLang="vi-VN" sz="2800" b="1" dirty="0">
                <a:solidFill>
                  <a:srgbClr val="A13547"/>
                </a:solidFill>
              </a:rPr>
              <a:t> 1</a:t>
            </a:r>
            <a:r>
              <a:rPr lang="en-US" altLang="vi-VN" sz="28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</a:p>
        </p:txBody>
      </p:sp>
      <p:sp>
        <p:nvSpPr>
          <p:cNvPr id="34902" name="Rectangle 86"/>
          <p:cNvSpPr>
            <a:spLocks noChangeArrowheads="1"/>
          </p:cNvSpPr>
          <p:nvPr/>
        </p:nvSpPr>
        <p:spPr bwMode="auto">
          <a:xfrm>
            <a:off x="4394449" y="2530945"/>
            <a:ext cx="3048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A13547"/>
                </a:solidFill>
              </a:rPr>
              <a:t>Bước</a:t>
            </a:r>
            <a:r>
              <a:rPr lang="en-US" altLang="vi-VN" sz="2800" b="1" dirty="0">
                <a:solidFill>
                  <a:srgbClr val="A13547"/>
                </a:solidFill>
              </a:rPr>
              <a:t>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FFFF00"/>
                </a:solidFill>
              </a:rPr>
              <a:t> </a:t>
            </a:r>
            <a:endParaRPr lang="en-US" altLang="vi-VN" sz="2000" b="1" dirty="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34903" name="Rectangle 87"/>
          <p:cNvSpPr>
            <a:spLocks noChangeArrowheads="1"/>
          </p:cNvSpPr>
          <p:nvPr/>
        </p:nvSpPr>
        <p:spPr bwMode="auto">
          <a:xfrm>
            <a:off x="8999554" y="2549382"/>
            <a:ext cx="266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A13547"/>
                </a:solidFill>
              </a:rPr>
              <a:t>Bước</a:t>
            </a:r>
            <a:r>
              <a:rPr lang="en-US" altLang="vi-VN" sz="2800" b="1" dirty="0">
                <a:solidFill>
                  <a:srgbClr val="A13547"/>
                </a:solidFill>
              </a:rPr>
              <a:t>  3: </a:t>
            </a:r>
          </a:p>
        </p:txBody>
      </p:sp>
      <p:grpSp>
        <p:nvGrpSpPr>
          <p:cNvPr id="34904" name="Group 88"/>
          <p:cNvGrpSpPr>
            <a:grpSpLocks noChangeAspect="1"/>
          </p:cNvGrpSpPr>
          <p:nvPr/>
        </p:nvGrpSpPr>
        <p:grpSpPr bwMode="auto">
          <a:xfrm>
            <a:off x="0" y="3195499"/>
            <a:ext cx="3942252" cy="3379472"/>
            <a:chOff x="144" y="2352"/>
            <a:chExt cx="1728" cy="1248"/>
          </a:xfrm>
        </p:grpSpPr>
        <p:sp>
          <p:nvSpPr>
            <p:cNvPr id="14370" name="AutoShape 89"/>
            <p:cNvSpPr>
              <a:spLocks noChangeAspect="1" noChangeArrowheads="1" noTextEdit="1"/>
            </p:cNvSpPr>
            <p:nvPr/>
          </p:nvSpPr>
          <p:spPr bwMode="auto">
            <a:xfrm>
              <a:off x="144" y="2352"/>
              <a:ext cx="172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Rectangle 90"/>
            <p:cNvSpPr>
              <a:spLocks noChangeArrowheads="1"/>
            </p:cNvSpPr>
            <p:nvPr/>
          </p:nvSpPr>
          <p:spPr bwMode="auto">
            <a:xfrm>
              <a:off x="151" y="2359"/>
              <a:ext cx="1712" cy="1230"/>
            </a:xfrm>
            <a:prstGeom prst="rect">
              <a:avLst/>
            </a:prstGeom>
            <a:noFill/>
            <a:ln w="0">
              <a:solidFill>
                <a:srgbClr val="313A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</p:grpSp>
      <p:graphicFrame>
        <p:nvGraphicFramePr>
          <p:cNvPr id="34907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101181"/>
              </p:ext>
            </p:extLst>
          </p:nvPr>
        </p:nvGraphicFramePr>
        <p:xfrm>
          <a:off x="58778" y="4973638"/>
          <a:ext cx="3916017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370534" imgH="772716" progId="CorelDRAW.Graphic.13">
                  <p:embed/>
                </p:oleObj>
              </mc:Choice>
              <mc:Fallback>
                <p:oleObj name="CorelDRAW" r:id="rId4" imgW="2370534" imgH="772716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78" y="4973638"/>
                        <a:ext cx="3916017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08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169767"/>
              </p:ext>
            </p:extLst>
          </p:nvPr>
        </p:nvGraphicFramePr>
        <p:xfrm>
          <a:off x="177459" y="3832908"/>
          <a:ext cx="1679918" cy="218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907494" imgH="1133713" progId="CorelDRAW.Graphic.13">
                  <p:embed/>
                </p:oleObj>
              </mc:Choice>
              <mc:Fallback>
                <p:oleObj name="CorelDRAW" r:id="rId6" imgW="907494" imgH="1133713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59" y="3832908"/>
                        <a:ext cx="1679918" cy="2180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09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164495"/>
              </p:ext>
            </p:extLst>
          </p:nvPr>
        </p:nvGraphicFramePr>
        <p:xfrm>
          <a:off x="2673162" y="3630613"/>
          <a:ext cx="688299" cy="827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81952" imgH="432197" progId="CorelDRAW.Graphic.13">
                  <p:embed/>
                </p:oleObj>
              </mc:Choice>
              <mc:Fallback>
                <p:oleObj name="CorelDRAW" r:id="rId8" imgW="381952" imgH="432197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3162" y="3630613"/>
                        <a:ext cx="688299" cy="827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0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749680"/>
              </p:ext>
            </p:extLst>
          </p:nvPr>
        </p:nvGraphicFramePr>
        <p:xfrm>
          <a:off x="4132532" y="3214454"/>
          <a:ext cx="3785962" cy="3360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2402443" imgH="1692831" progId="CorelDRAW.Graphic.13">
                  <p:embed/>
                </p:oleObj>
              </mc:Choice>
              <mc:Fallback>
                <p:oleObj name="CorelDRAW" r:id="rId10" imgW="2402443" imgH="1692831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532" y="3214454"/>
                        <a:ext cx="3785962" cy="3360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1" name="Object 95"/>
          <p:cNvGraphicFramePr>
            <a:graphicFrameLocks noChangeAspect="1"/>
          </p:cNvGraphicFramePr>
          <p:nvPr/>
        </p:nvGraphicFramePr>
        <p:xfrm>
          <a:off x="5832475" y="4941888"/>
          <a:ext cx="7048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705088" imgH="615315" progId="CorelDRAW.Graphic.13">
                  <p:embed/>
                </p:oleObj>
              </mc:Choice>
              <mc:Fallback>
                <p:oleObj name="CorelDRAW" r:id="rId12" imgW="705088" imgH="615315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475" y="4941888"/>
                        <a:ext cx="7048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2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6913"/>
              </p:ext>
            </p:extLst>
          </p:nvPr>
        </p:nvGraphicFramePr>
        <p:xfrm>
          <a:off x="6022976" y="5153026"/>
          <a:ext cx="354013" cy="301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353616" imgH="336233" progId="CorelDRAW.Graphic.13">
                  <p:embed/>
                </p:oleObj>
              </mc:Choice>
              <mc:Fallback>
                <p:oleObj name="CorelDRAW" r:id="rId14" imgW="353616" imgH="336233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2976" y="5153026"/>
                        <a:ext cx="354013" cy="301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3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72254"/>
              </p:ext>
            </p:extLst>
          </p:nvPr>
        </p:nvGraphicFramePr>
        <p:xfrm>
          <a:off x="6153154" y="5410200"/>
          <a:ext cx="363538" cy="777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6" imgW="363617" imgH="514350" progId="CorelDRAW.Graphic.13">
                  <p:embed/>
                </p:oleObj>
              </mc:Choice>
              <mc:Fallback>
                <p:oleObj name="CorelDRAW" r:id="rId16" imgW="363617" imgH="51435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3154" y="5410200"/>
                        <a:ext cx="363538" cy="7778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4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767358"/>
              </p:ext>
            </p:extLst>
          </p:nvPr>
        </p:nvGraphicFramePr>
        <p:xfrm>
          <a:off x="5727949" y="5295190"/>
          <a:ext cx="381000" cy="506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8" imgW="380762" imgH="370761" progId="CorelDRAW.Graphic.13">
                  <p:embed/>
                </p:oleObj>
              </mc:Choice>
              <mc:Fallback>
                <p:oleObj name="CorelDRAW" r:id="rId18" imgW="380762" imgH="370761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7949" y="5295190"/>
                        <a:ext cx="381000" cy="506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5" name="Object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99180"/>
              </p:ext>
            </p:extLst>
          </p:nvPr>
        </p:nvGraphicFramePr>
        <p:xfrm>
          <a:off x="5667380" y="5765572"/>
          <a:ext cx="336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0" imgW="336709" imgH="281226" progId="CorelDRAW.Graphic.13">
                  <p:embed/>
                </p:oleObj>
              </mc:Choice>
              <mc:Fallback>
                <p:oleObj name="CorelDRAW" r:id="rId20" imgW="336709" imgH="281226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80" y="5765572"/>
                        <a:ext cx="336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6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338085"/>
              </p:ext>
            </p:extLst>
          </p:nvPr>
        </p:nvGraphicFramePr>
        <p:xfrm>
          <a:off x="4619287" y="5410200"/>
          <a:ext cx="565488" cy="685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2" imgW="372428" imgH="483394" progId="CorelDRAW.Graphic.13">
                  <p:embed/>
                </p:oleObj>
              </mc:Choice>
              <mc:Fallback>
                <p:oleObj name="CorelDRAW" r:id="rId22" imgW="372428" imgH="483394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287" y="5410200"/>
                        <a:ext cx="565488" cy="685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7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355023"/>
              </p:ext>
            </p:extLst>
          </p:nvPr>
        </p:nvGraphicFramePr>
        <p:xfrm>
          <a:off x="5333998" y="5410200"/>
          <a:ext cx="307975" cy="553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4" imgW="308610" imgH="465773" progId="CorelDRAW.Graphic.13">
                  <p:embed/>
                </p:oleObj>
              </mc:Choice>
              <mc:Fallback>
                <p:oleObj name="CorelDRAW" r:id="rId24" imgW="308610" imgH="465773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98" y="5410200"/>
                        <a:ext cx="307975" cy="553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8" name="Object 1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890149"/>
              </p:ext>
            </p:extLst>
          </p:nvPr>
        </p:nvGraphicFramePr>
        <p:xfrm>
          <a:off x="6451747" y="5240336"/>
          <a:ext cx="656922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6" imgW="535067" imgH="690324" progId="CorelDRAW.Graphic.13">
                  <p:embed/>
                </p:oleObj>
              </mc:Choice>
              <mc:Fallback>
                <p:oleObj name="CorelDRAW" r:id="rId26" imgW="535067" imgH="690324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747" y="5240336"/>
                        <a:ext cx="656922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9" name="Object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097605"/>
              </p:ext>
            </p:extLst>
          </p:nvPr>
        </p:nvGraphicFramePr>
        <p:xfrm>
          <a:off x="6839248" y="5555118"/>
          <a:ext cx="5969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8" imgW="520541" imgH="453628" progId="CorelDRAW.Graphic.13">
                  <p:embed/>
                </p:oleObj>
              </mc:Choice>
              <mc:Fallback>
                <p:oleObj name="CorelDRAW" r:id="rId28" imgW="520541" imgH="453628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9248" y="5555118"/>
                        <a:ext cx="5969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0" name="Objec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44091"/>
              </p:ext>
            </p:extLst>
          </p:nvPr>
        </p:nvGraphicFramePr>
        <p:xfrm>
          <a:off x="5331620" y="5780121"/>
          <a:ext cx="1816100" cy="617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0" imgW="1816418" imgH="394097" progId="CorelDRAW.Graphic.13">
                  <p:embed/>
                </p:oleObj>
              </mc:Choice>
              <mc:Fallback>
                <p:oleObj name="CorelDRAW" r:id="rId30" imgW="1816418" imgH="394097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1620" y="5780121"/>
                        <a:ext cx="1816100" cy="617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1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612933"/>
              </p:ext>
            </p:extLst>
          </p:nvPr>
        </p:nvGraphicFramePr>
        <p:xfrm>
          <a:off x="4352189" y="3492307"/>
          <a:ext cx="1357440" cy="2096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2" imgW="929164" imgH="1162050" progId="CorelDRAW.Graphic.13">
                  <p:embed/>
                </p:oleObj>
              </mc:Choice>
              <mc:Fallback>
                <p:oleObj name="CorelDRAW" r:id="rId32" imgW="929164" imgH="116205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2189" y="3492307"/>
                        <a:ext cx="1357440" cy="20966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2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317452"/>
              </p:ext>
            </p:extLst>
          </p:nvPr>
        </p:nvGraphicFramePr>
        <p:xfrm>
          <a:off x="7069931" y="3381829"/>
          <a:ext cx="678193" cy="1133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4" imgW="472916" imgH="697468" progId="CorelDRAW.Graphic.13">
                  <p:embed/>
                </p:oleObj>
              </mc:Choice>
              <mc:Fallback>
                <p:oleObj name="CorelDRAW" r:id="rId34" imgW="472916" imgH="697468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931" y="3381829"/>
                        <a:ext cx="678193" cy="1133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4" name="Object 1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93161"/>
              </p:ext>
            </p:extLst>
          </p:nvPr>
        </p:nvGraphicFramePr>
        <p:xfrm>
          <a:off x="8200575" y="4216516"/>
          <a:ext cx="2819400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6" imgW="3632040" imgH="2559240" progId="CorelDRAW.Graphic.13">
                  <p:embed/>
                </p:oleObj>
              </mc:Choice>
              <mc:Fallback>
                <p:oleObj name="CorelDRAW" r:id="rId36" imgW="3632040" imgH="2559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0575" y="4216516"/>
                        <a:ext cx="2819400" cy="198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5" name="Objec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58665"/>
              </p:ext>
            </p:extLst>
          </p:nvPr>
        </p:nvGraphicFramePr>
        <p:xfrm>
          <a:off x="8127546" y="3214454"/>
          <a:ext cx="3950044" cy="333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8" imgW="2402443" imgH="1692831" progId="CorelDRAW.Graphic.13">
                  <p:embed/>
                </p:oleObj>
              </mc:Choice>
              <mc:Fallback>
                <p:oleObj name="CorelDRAW" r:id="rId38" imgW="2402443" imgH="1692831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7546" y="3214454"/>
                        <a:ext cx="3950044" cy="333072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6" name="Object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935749"/>
              </p:ext>
            </p:extLst>
          </p:nvPr>
        </p:nvGraphicFramePr>
        <p:xfrm>
          <a:off x="8156575" y="4797914"/>
          <a:ext cx="3921015" cy="1744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0" imgW="2402443" imgH="813911" progId="CorelDRAW.Graphic.13">
                  <p:embed/>
                </p:oleObj>
              </mc:Choice>
              <mc:Fallback>
                <p:oleObj name="CorelDRAW" r:id="rId40" imgW="2402443" imgH="813911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6575" y="4797914"/>
                        <a:ext cx="3921015" cy="17445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7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648439"/>
              </p:ext>
            </p:extLst>
          </p:nvPr>
        </p:nvGraphicFramePr>
        <p:xfrm>
          <a:off x="10952195" y="3381829"/>
          <a:ext cx="799616" cy="107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2" imgW="470773" imgH="694849" progId="CorelDRAW.Graphic.13">
                  <p:embed/>
                </p:oleObj>
              </mc:Choice>
              <mc:Fallback>
                <p:oleObj name="CorelDRAW" r:id="rId42" imgW="470773" imgH="694849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2195" y="3381829"/>
                        <a:ext cx="799616" cy="1076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9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072333"/>
              </p:ext>
            </p:extLst>
          </p:nvPr>
        </p:nvGraphicFramePr>
        <p:xfrm>
          <a:off x="8302964" y="3832908"/>
          <a:ext cx="1688908" cy="2097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4" imgW="927259" imgH="1160621" progId="CorelDRAW.Graphic.13">
                  <p:embed/>
                </p:oleObj>
              </mc:Choice>
              <mc:Fallback>
                <p:oleObj name="CorelDRAW" r:id="rId44" imgW="927259" imgH="1160621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964" y="3832908"/>
                        <a:ext cx="1688908" cy="2097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30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88900"/>
              </p:ext>
            </p:extLst>
          </p:nvPr>
        </p:nvGraphicFramePr>
        <p:xfrm>
          <a:off x="8778908" y="5005387"/>
          <a:ext cx="3108292" cy="150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6" imgW="2310765" imgH="1098232" progId="CorelDRAW.Graphic.13">
                  <p:embed/>
                </p:oleObj>
              </mc:Choice>
              <mc:Fallback>
                <p:oleObj name="CorelDRAW" r:id="rId46" imgW="2310765" imgH="1098232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8908" y="5005387"/>
                        <a:ext cx="3108292" cy="1506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227927" y="552165"/>
            <a:ext cx="2362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200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86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01" grpId="0"/>
      <p:bldP spid="34902" grpId="0"/>
      <p:bldP spid="34903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105026" y="1"/>
            <a:ext cx="38385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600" b="1">
                <a:solidFill>
                  <a:srgbClr val="C00000"/>
                </a:solidFill>
                <a:latin typeface="Times New Roman" panose="02020603050405020304" pitchFamily="18" charset="0"/>
              </a:rPr>
              <a:t>Tranh tham khảo </a:t>
            </a:r>
            <a:endParaRPr lang="en-US" altLang="en-US"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9955" r="4248" b="21857"/>
          <a:stretch>
            <a:fillRect/>
          </a:stretch>
        </p:blipFill>
        <p:spPr bwMode="auto">
          <a:xfrm>
            <a:off x="714705" y="492126"/>
            <a:ext cx="10972798" cy="636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382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71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81891" cy="35591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 1 copy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91" y="3559104"/>
            <a:ext cx="6110109" cy="329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0"/>
            <a:ext cx="5966182" cy="35591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25018"/>
            <a:ext cx="6081890" cy="3194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05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56" y="130629"/>
            <a:ext cx="3265715" cy="65314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4"/>
          <p:cNvSpPr txBox="1"/>
          <p:nvPr/>
        </p:nvSpPr>
        <p:spPr>
          <a:xfrm>
            <a:off x="0" y="2552761"/>
            <a:ext cx="9669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xé dán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vật quanh em.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2757116" y="1709718"/>
            <a:ext cx="5418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: THỰC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28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ững Hiệp Sĩ Xanh Hoạt Hình Thiếu Nhi Hay Nhất Tập 2 Full HD YouTube 360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5086" y="188686"/>
            <a:ext cx="473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1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传统元素风景画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76600"/>
            <a:ext cx="6400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>
            <a:off x="1714500" y="1001713"/>
            <a:ext cx="8610600" cy="1295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66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giữ gìn sức khỏe, phòng dịch tốt, chăm ngoan, học giỏi !</a:t>
            </a:r>
          </a:p>
        </p:txBody>
      </p:sp>
      <p:pic>
        <p:nvPicPr>
          <p:cNvPr id="29702" name="Hungarian-Dance-Paul-Mauriat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8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6672" fill="hold"/>
                                        <p:tgtEl>
                                          <p:spTgt spid="297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2"/>
                </p:tgtEl>
              </p:cMediaNode>
            </p:audio>
          </p:childTnLst>
        </p:cTn>
      </p:par>
    </p:tnLst>
    <p:bldLst>
      <p:bldP spid="2970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749263" y="260405"/>
            <a:ext cx="4963082" cy="1417736"/>
          </a:xfrm>
          <a:prstGeom prst="irregularSeal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6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2178818" y="196010"/>
            <a:ext cx="4963082" cy="1417736"/>
          </a:xfrm>
          <a:prstGeom prst="irregularSeal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97536"/>
            <a:ext cx="2032000" cy="13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4164" y="-158840"/>
            <a:ext cx="1506822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038" y="1761727"/>
            <a:ext cx="1050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038" y="2512196"/>
            <a:ext cx="957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038" y="3262665"/>
            <a:ext cx="957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47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057400" y="1905000"/>
            <a:ext cx="8305800" cy="230832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cầu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đạt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200" dirty="0">
                <a:latin typeface="Times New Roman" pitchFamily="18" charset="0"/>
              </a:rPr>
              <a:t>       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-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4343400" y="812800"/>
            <a:ext cx="312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600" u="sng">
              <a:solidFill>
                <a:srgbClr val="C00000"/>
              </a:solidFill>
              <a:latin typeface=".VnTime" pitchFamily="34" charset="0"/>
            </a:endParaRPr>
          </a:p>
        </p:txBody>
      </p:sp>
      <p:sp>
        <p:nvSpPr>
          <p:cNvPr id="3081" name="Text Box 4"/>
          <p:cNvSpPr txBox="1">
            <a:spLocks noChangeArrowheads="1"/>
          </p:cNvSpPr>
          <p:nvPr/>
        </p:nvSpPr>
        <p:spPr bwMode="auto">
          <a:xfrm>
            <a:off x="1752600" y="1066801"/>
            <a:ext cx="8077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50000"/>
              </a:spcBef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Chủ đề 7: CẢNH VẬT QUANH EM</a:t>
            </a:r>
          </a:p>
        </p:txBody>
      </p:sp>
      <p:sp>
        <p:nvSpPr>
          <p:cNvPr id="3080" name="Text Box 4"/>
          <p:cNvSpPr txBox="1">
            <a:spLocks noChangeArrowheads="1"/>
          </p:cNvSpPr>
          <p:nvPr/>
        </p:nvSpPr>
        <p:spPr bwMode="auto">
          <a:xfrm>
            <a:off x="5105400" y="574676"/>
            <a:ext cx="3581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C00000"/>
                </a:solidFill>
                <a:latin typeface="Times New Roman" panose="02020603050405020304" pitchFamily="18" charset="0"/>
              </a:rPr>
              <a:t>Mĩ thuật  lớp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92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940" y="0"/>
            <a:ext cx="9304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NỘI DUNG 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vật qua ảnh chụp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61" y="917074"/>
            <a:ext cx="4637701" cy="2886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62" y="3940935"/>
            <a:ext cx="4637700" cy="2917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10" y="917074"/>
            <a:ext cx="4667952" cy="2886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10" y="3940935"/>
            <a:ext cx="4766690" cy="29170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678" y="1628025"/>
            <a:ext cx="2309809" cy="48320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1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6510" y="63762"/>
            <a:ext cx="936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vật qua tranh vẽ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252" y="913554"/>
            <a:ext cx="3566752" cy="25476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97" y="3787806"/>
            <a:ext cx="3536807" cy="25476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787806"/>
            <a:ext cx="3542369" cy="25476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13554"/>
            <a:ext cx="3542369" cy="254768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75157" y="648537"/>
            <a:ext cx="3743051" cy="6124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4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67868" y="533401"/>
            <a:ext cx="22493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524001" y="1447800"/>
            <a:ext cx="932497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vi-VN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Cảnh vật </a:t>
            </a:r>
            <a:r>
              <a:rPr lang="en-US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xung quanh chúng ta rất đẹp. </a:t>
            </a:r>
            <a:r>
              <a:rPr lang="vi-VN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C</a:t>
            </a:r>
            <a:r>
              <a:rPr lang="en-US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ảnh </a:t>
            </a:r>
            <a:r>
              <a:rPr lang="vi-VN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vật </a:t>
            </a:r>
            <a:r>
              <a:rPr lang="en-US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mỗi nơi </a:t>
            </a:r>
            <a:r>
              <a:rPr lang="vi-VN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đều </a:t>
            </a:r>
            <a:r>
              <a:rPr lang="en-US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có vẻ đẹp riêng như: cảnh nông thôn, cảnh thành phố, cảnh miền núi, cảnh biển...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Màu sắc </a:t>
            </a:r>
            <a:r>
              <a:rPr lang="vi-VN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cảnh vật </a:t>
            </a:r>
            <a:r>
              <a:rPr lang="en-US" altLang="en-US" b="1">
                <a:solidFill>
                  <a:srgbClr val="002060"/>
                </a:solidFill>
                <a:latin typeface="HP001 4 hàng" pitchFamily="34" charset="-93"/>
                <a:cs typeface="Times New Roman" panose="02020603050405020304" pitchFamily="18" charset="0"/>
              </a:rPr>
              <a:t>được thể hiện khá phong phú và đa dạng trong các sản phẩm mĩ thuật theo cảm xúc riêng của mỗi người.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5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1240222" y="1366345"/>
            <a:ext cx="10745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82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7964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E25F3916-F39D-4BA0-A71B-3B1A5E4141C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THU M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Mĩ thuật 3 Chủ đề 7 Cảnh đẹp quanh em 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AFF70E-21DC-459B-A805-9EF96B58A160}:2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250815-F5A9-43B2-8E58-6BDE22A8BDDE}:2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1F1590-2ACA-41C9-A8A0-510B3EC9195F}:2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291994-D4FE-4064-9F31-AC850DE03799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647D4-D3D5-4DC9-8810-0B58B04B909C}:2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EB5E33-CBB5-4DBC-AADC-E587FFB20FD5}:2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64859C-25DE-4117-B085-848ED58F2144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3A46E3-6396-4791-8080-5328A029BAB4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A95C80-487C-4198-97F1-E24C13174333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9F6D9B-FB5F-474F-A64F-96CEDB9140CE}:2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D4144-52DB-4D77-BF2A-496FA729F7FA}: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B5ADD-F95A-4FFD-8448-166FD5500852}:2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FA1124-F96F-4879-B439-9921890F6000}:2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C6C4DE-2FE1-4797-88B3-78BCD5B1CFE0}:2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BAA37E-79D2-4B7E-BCD3-55C5D1DBD1E6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C1C942-61E0-4F33-8CA0-A18A34ACBD44}:2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473</Words>
  <Application>Microsoft Office PowerPoint</Application>
  <PresentationFormat>Widescreen</PresentationFormat>
  <Paragraphs>66</Paragraphs>
  <Slides>16</Slides>
  <Notes>16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.VnTime</vt:lpstr>
      <vt:lpstr>.VnTimeH</vt:lpstr>
      <vt:lpstr>Arial</vt:lpstr>
      <vt:lpstr>Calibri</vt:lpstr>
      <vt:lpstr>Calibri Light</vt:lpstr>
      <vt:lpstr>HP001 4 hàng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3 Chủ đề 7 Cảnh đẹp quanh em Tiết 1</dc:title>
  <dc:creator>Windows User</dc:creator>
  <cp:lastModifiedBy>Văn Ngọ</cp:lastModifiedBy>
  <cp:revision>35</cp:revision>
  <dcterms:created xsi:type="dcterms:W3CDTF">2020-04-12T13:47:20Z</dcterms:created>
  <dcterms:modified xsi:type="dcterms:W3CDTF">2024-05-25T02:35:31Z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2024-05-25T02:33:56Z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cc0cbe3d-08f6-479b-9906-bdac08861b8a</vt:lpwstr>
  </property>
  <property fmtid="{D5CDD505-2E9C-101B-9397-08002B2CF9AE}" pid="7" name="MSIP_Label_defa4170-0d19-0005-0004-bc88714345d2_ActionId">
    <vt:lpwstr>2203db16-4891-4191-a34e-0a1cf1be6a2c</vt:lpwstr>
  </property>
  <property fmtid="{D5CDD505-2E9C-101B-9397-08002B2CF9AE}" pid="8" name="MSIP_Label_defa4170-0d19-0005-0004-bc88714345d2_ContentBits">
    <vt:lpwstr>0</vt:lpwstr>
  </property>
</Properties>
</file>