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54"/>
  </p:notesMasterIdLst>
  <p:sldIdLst>
    <p:sldId id="30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Bahnschrift Condensed" panose="020B0502040204020203" pitchFamily="34" charset="0"/>
      <p:regular r:id="rId59"/>
      <p:bold r:id="rId60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975F3-A02E-4213-87C7-7AF4E69284F7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0DF16-1C85-4405-AFC8-500E10C37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70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3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9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91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6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2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7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0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1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6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6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ABF1B-0760-4045-8555-E48BD96BEF4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D033-9400-4E18-83B0-E6D42345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8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18" y="1137347"/>
            <a:ext cx="1127522" cy="571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13" y="2117483"/>
            <a:ext cx="1419380" cy="71910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38" y="3042365"/>
            <a:ext cx="3892622" cy="51401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080" y="817018"/>
            <a:ext cx="9144000" cy="17830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513" y="4047245"/>
            <a:ext cx="4625593" cy="193598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24" y="4049232"/>
            <a:ext cx="4625593" cy="19359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1" y="1932707"/>
            <a:ext cx="1391723" cy="16236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83" y="3361513"/>
            <a:ext cx="667496" cy="5523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24" y="2746595"/>
            <a:ext cx="966515" cy="1063979"/>
          </a:xfrm>
          <a:prstGeom prst="rect">
            <a:avLst/>
          </a:prstGeom>
        </p:spPr>
      </p:pic>
      <p:pic>
        <p:nvPicPr>
          <p:cNvPr id="2" name="Richard Clayderman - 欢乐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400050"/>
            <a:ext cx="457200" cy="45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8950BC-6677-99CC-1F8A-4855A8BBFC52}"/>
              </a:ext>
            </a:extLst>
          </p:cNvPr>
          <p:cNvSpPr/>
          <p:nvPr/>
        </p:nvSpPr>
        <p:spPr>
          <a:xfrm>
            <a:off x="1907259" y="3598185"/>
            <a:ext cx="5301201" cy="1971425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endParaRPr lang="en-US" sz="10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0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0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Welcome</a:t>
            </a:r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to our class</a:t>
            </a:r>
          </a:p>
          <a:p>
            <a:pPr algn="ctr"/>
            <a:endParaRPr lang="en-US" sz="12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algn="ctr"/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0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1" y="2867478"/>
            <a:ext cx="4258439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 5 - REVIEW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3053" y="3926360"/>
            <a:ext cx="5849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THI XUAN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2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8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7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7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6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4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4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1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8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6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4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0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7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7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8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23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3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7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4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7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6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3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4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6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73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2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0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3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5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4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5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5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4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7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8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3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8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3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4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2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1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On-screen Show (4:3)</PresentationFormat>
  <Paragraphs>8</Paragraphs>
  <Slides>52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Calibri</vt:lpstr>
      <vt:lpstr>等线</vt:lpstr>
      <vt:lpstr>Times New Roman</vt:lpstr>
      <vt:lpstr>Bahnschrift 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2020-04-22T09:15:40Z</dcterms:created>
  <dcterms:modified xsi:type="dcterms:W3CDTF">2024-05-24T21:36:42Z</dcterms:modified>
</cp:coreProperties>
</file>