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3" d="100"/>
          <a:sy n="83"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10</a:t>
            </a:fld>
            <a:endParaRPr lang="en-GB"/>
          </a:p>
        </p:txBody>
      </p:sp>
    </p:spTree>
    <p:extLst>
      <p:ext uri="{BB962C8B-B14F-4D97-AF65-F5344CB8AC3E}">
        <p14:creationId xmlns:p14="http://schemas.microsoft.com/office/powerpoint/2010/main" val="425819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12</a:t>
            </a:fld>
            <a:endParaRPr lang="en-GB"/>
          </a:p>
        </p:txBody>
      </p:sp>
    </p:spTree>
    <p:extLst>
      <p:ext uri="{BB962C8B-B14F-4D97-AF65-F5344CB8AC3E}">
        <p14:creationId xmlns:p14="http://schemas.microsoft.com/office/powerpoint/2010/main" val="167417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39991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280145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342616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512291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378202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75828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7156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336347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7.png"/><Relationship Id="rId11" Type="http://schemas.microsoft.com/office/2007/relationships/hdphoto" Target="../media/hdphoto4.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jp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7.xml"/><Relationship Id="rId7" Type="http://schemas.openxmlformats.org/officeDocument/2006/relationships/image" Target="../media/image22.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9.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0.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4"/>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custDataLst>
      <p:tags r:id="rId1"/>
    </p:custDataLst>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9"/>
          <a:stretch>
            <a:fillRect/>
          </a:stretch>
        </p:blipFill>
        <p:spPr>
          <a:xfrm>
            <a:off x="11322402" y="1350653"/>
            <a:ext cx="518998" cy="458178"/>
          </a:xfrm>
          <a:prstGeom prst="rect">
            <a:avLst/>
          </a:prstGeom>
        </p:spPr>
      </p:pic>
    </p:spTree>
    <p:custDataLst>
      <p:tags r:id="rId1"/>
    </p:custDataLst>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8"/>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9"/>
          <a:stretch>
            <a:fillRect/>
          </a:stretch>
        </p:blipFill>
        <p:spPr>
          <a:xfrm>
            <a:off x="2001832" y="4904158"/>
            <a:ext cx="8176969" cy="1463167"/>
          </a:xfrm>
          <a:prstGeom prst="rect">
            <a:avLst/>
          </a:prstGeom>
        </p:spPr>
      </p:pic>
    </p:spTree>
    <p:custDataLst>
      <p:tags r:id="rId1"/>
    </p:custDataLst>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4"/>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4"/>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4"/>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4"/>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custDataLst>
      <p:tags r:id="rId1"/>
    </p:custDataLst>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custDataLst>
      <p:tags r:id="rId1"/>
    </p:custDataLst>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4"/>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8"/>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custDataLst>
      <p:tags r:id="rId1"/>
    </p:custDataLst>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4"/>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custDataLst>
      <p:tags r:id="rId1"/>
    </p:custDataLst>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5"/>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6"/>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custDataLst>
      <p:tags r:id="rId1"/>
    </p:custDataLst>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A27D0E2D-4E2A-4EB8-834C-631CC11932C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LOP 3 MOI\\2.SLIDE BAIGIANG TIN HOC 3 KNTTVCS-20220708T053241Z-001\\2.SLIDE BAIGIANG TIN HOC 3 KNTTVC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3 - BAI (10) BẢO VỆ THÔNG TIN KHI DÙNG MÁY TÍ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48F8CED-EC6A-47FF-B188-20A3E5B0AE13}:3131"/>
</p:tagLst>
</file>

<file path=ppt/tags/tag11.xml><?xml version="1.0" encoding="utf-8"?>
<p:tagLst xmlns:a="http://schemas.openxmlformats.org/drawingml/2006/main" xmlns:r="http://schemas.openxmlformats.org/officeDocument/2006/relationships" xmlns:p="http://schemas.openxmlformats.org/presentationml/2006/main">
  <p:tag name="GENSWF_SLIDE_UID" val="{CB8ACA79-AC8C-4E47-A890-D1CF82FC7C79}:3128"/>
</p:tagLst>
</file>

<file path=ppt/tags/tag12.xml><?xml version="1.0" encoding="utf-8"?>
<p:tagLst xmlns:a="http://schemas.openxmlformats.org/drawingml/2006/main" xmlns:r="http://schemas.openxmlformats.org/officeDocument/2006/relationships" xmlns:p="http://schemas.openxmlformats.org/presentationml/2006/main">
  <p:tag name="TIMING" val="|4.6|21.8|32.7|2.7|1.5|1.1"/>
  <p:tag name="GENSWF_SLIDE_UID" val="{B17C02AD-3B3C-4542-87C8-4DFD843DF759}:3124"/>
</p:tagLst>
</file>

<file path=ppt/tags/tag13.xml><?xml version="1.0" encoding="utf-8"?>
<p:tagLst xmlns:a="http://schemas.openxmlformats.org/drawingml/2006/main" xmlns:r="http://schemas.openxmlformats.org/officeDocument/2006/relationships" xmlns:p="http://schemas.openxmlformats.org/presentationml/2006/main">
  <p:tag name="GENSWF_SLIDE_UID" val="{DA8EEA25-AAA1-4441-91DB-B9A1DFC61E0C}:3125"/>
</p:tagLst>
</file>

<file path=ppt/tags/tag14.xml><?xml version="1.0" encoding="utf-8"?>
<p:tagLst xmlns:a="http://schemas.openxmlformats.org/drawingml/2006/main" xmlns:r="http://schemas.openxmlformats.org/officeDocument/2006/relationships" xmlns:p="http://schemas.openxmlformats.org/presentationml/2006/main">
  <p:tag name="GENSWF_SLIDE_UID" val="{CB1B631A-B9E5-4BA5-89F4-F6C36ED3504F}: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76F6A91A-61B3-425F-B30F-56A491233B89}:2966"/>
</p:tagLst>
</file>

<file path=ppt/tags/tag3.xml><?xml version="1.0" encoding="utf-8"?>
<p:tagLst xmlns:a="http://schemas.openxmlformats.org/drawingml/2006/main" xmlns:r="http://schemas.openxmlformats.org/officeDocument/2006/relationships" xmlns:p="http://schemas.openxmlformats.org/presentationml/2006/main">
  <p:tag name="GENSWF_SLIDE_UID" val="{9960F342-5CA6-4794-A942-AEFC3119CC3E}:3072"/>
</p:tagLst>
</file>

<file path=ppt/tags/tag4.xml><?xml version="1.0" encoding="utf-8"?>
<p:tagLst xmlns:a="http://schemas.openxmlformats.org/drawingml/2006/main" xmlns:r="http://schemas.openxmlformats.org/officeDocument/2006/relationships" xmlns:p="http://schemas.openxmlformats.org/presentationml/2006/main">
  <p:tag name="GENSWF_SLIDE_UID" val="{0EC5D404-7030-4259-8CDE-4CACA23593B3}:3141"/>
</p:tagLst>
</file>

<file path=ppt/tags/tag5.xml><?xml version="1.0" encoding="utf-8"?>
<p:tagLst xmlns:a="http://schemas.openxmlformats.org/drawingml/2006/main" xmlns:r="http://schemas.openxmlformats.org/officeDocument/2006/relationships" xmlns:p="http://schemas.openxmlformats.org/presentationml/2006/main">
  <p:tag name="GENSWF_SLIDE_UID" val="{EB027FD7-E8DD-4E8D-9CCE-D0B604D447ED}:3037"/>
</p:tagLst>
</file>

<file path=ppt/tags/tag6.xml><?xml version="1.0" encoding="utf-8"?>
<p:tagLst xmlns:a="http://schemas.openxmlformats.org/drawingml/2006/main" xmlns:r="http://schemas.openxmlformats.org/officeDocument/2006/relationships" xmlns:p="http://schemas.openxmlformats.org/presentationml/2006/main">
  <p:tag name="GENSWF_SLIDE_UID" val="{4D8B0D9B-60A8-4592-A1B5-AC5219BA79C1}:3142"/>
</p:tagLst>
</file>

<file path=ppt/tags/tag7.xml><?xml version="1.0" encoding="utf-8"?>
<p:tagLst xmlns:a="http://schemas.openxmlformats.org/drawingml/2006/main" xmlns:r="http://schemas.openxmlformats.org/officeDocument/2006/relationships" xmlns:p="http://schemas.openxmlformats.org/presentationml/2006/main">
  <p:tag name="GENSWF_SLIDE_UID" val="{71E7C58C-D3A5-40AF-9C5F-BE27D5203D3C}:3143"/>
</p:tagLst>
</file>

<file path=ppt/tags/tag8.xml><?xml version="1.0" encoding="utf-8"?>
<p:tagLst xmlns:a="http://schemas.openxmlformats.org/drawingml/2006/main" xmlns:r="http://schemas.openxmlformats.org/officeDocument/2006/relationships" xmlns:p="http://schemas.openxmlformats.org/presentationml/2006/main">
  <p:tag name="GENSWF_SLIDE_UID" val="{C30B4659-50E8-427F-B0DE-BA2C6EDCE44F}:3129"/>
</p:tagLst>
</file>

<file path=ppt/tags/tag9.xml><?xml version="1.0" encoding="utf-8"?>
<p:tagLst xmlns:a="http://schemas.openxmlformats.org/drawingml/2006/main" xmlns:r="http://schemas.openxmlformats.org/officeDocument/2006/relationships" xmlns:p="http://schemas.openxmlformats.org/presentationml/2006/main">
  <p:tag name="GENSWF_SLIDE_UID" val="{92828850-3B2C-42CF-A6E2-159F2BBFA1C5}:313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946</Words>
  <Application>Microsoft Office PowerPoint</Application>
  <PresentationFormat>Widescreen</PresentationFormat>
  <Paragraphs>82</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3 - BAI (10) BẢO VỆ THÔNG TIN KHI DÙNG MÁY TÍNH</dc:title>
  <dc:creator>Uyen Uyen</dc:creator>
  <cp:lastModifiedBy>Văn Ngọ</cp:lastModifiedBy>
  <cp:revision>187</cp:revision>
  <dcterms:created xsi:type="dcterms:W3CDTF">2021-11-14T08:33:55Z</dcterms:created>
  <dcterms:modified xsi:type="dcterms:W3CDTF">2024-05-25T06:55:42Z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2024-05-25T06:55:23Z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895c78bf-15fa-42c1-ab82-d0cac5720c00</vt:lpwstr>
  </property>
  <property fmtid="{D5CDD505-2E9C-101B-9397-08002B2CF9AE}" pid="8" name="MSIP_Label_defa4170-0d19-0005-0004-bc88714345d2_ContentBits">
    <vt:lpwstr>0</vt:lpwstr>
  </property>
</Properties>
</file>