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7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5/25/2024</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332924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11</a:t>
            </a:fld>
            <a:endParaRPr lang="en-GB"/>
          </a:p>
        </p:txBody>
      </p:sp>
    </p:spTree>
    <p:extLst>
      <p:ext uri="{BB962C8B-B14F-4D97-AF65-F5344CB8AC3E}">
        <p14:creationId xmlns:p14="http://schemas.microsoft.com/office/powerpoint/2010/main" val="2746993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1567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151445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28935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273032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172564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402711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55732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69694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id="{7FA540DF-CD4A-4ECC-AD6E-1EC934AD8AD1}"/>
              </a:ext>
            </a:extLst>
          </p:cNvPr>
          <p:cNvPicPr>
            <a:picLocks noChangeAspect="1"/>
          </p:cNvPicPr>
          <p:nvPr/>
        </p:nvPicPr>
        <p:blipFill>
          <a:blip r:embed="rId4"/>
          <a:stretch>
            <a:fillRect/>
          </a:stretch>
        </p:blipFill>
        <p:spPr>
          <a:xfrm>
            <a:off x="3925384" y="882241"/>
            <a:ext cx="7825844" cy="5350931"/>
          </a:xfrm>
          <a:prstGeom prst="rect">
            <a:avLst/>
          </a:prstGeom>
        </p:spPr>
      </p:pic>
    </p:spTree>
    <p:custDataLst>
      <p:tags r:id="rId1"/>
    </p:custDataLst>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id="{4CD3C2A7-BA87-4294-9BB8-E2202AA371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id="{D19CCA4C-DEED-451B-8385-8340F5FA8492}"/>
                </a:ext>
              </a:extLst>
            </p:cNvPr>
            <p:cNvPicPr>
              <a:picLocks noChangeAspect="1"/>
            </p:cNvPicPr>
            <p:nvPr/>
          </p:nvPicPr>
          <p:blipFill>
            <a:blip r:embed="rId5"/>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1C872B9-0BA7-4ADC-B2A7-0F410B615A0C}"/>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7"/>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8"/>
          <a:stretch>
            <a:fillRect/>
          </a:stretch>
        </p:blipFill>
        <p:spPr>
          <a:xfrm>
            <a:off x="11341063" y="1338001"/>
            <a:ext cx="513673" cy="453477"/>
          </a:xfrm>
          <a:prstGeom prst="rect">
            <a:avLst/>
          </a:prstGeom>
        </p:spPr>
      </p:pic>
    </p:spTree>
    <p:custDataLst>
      <p:tags r:id="rId1"/>
    </p:custDataLst>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id="{1ABF6F41-C8BF-4AA3-8E50-A8B1447D494F}"/>
              </a:ext>
            </a:extLst>
          </p:cNvPr>
          <p:cNvPicPr>
            <a:picLocks noChangeAspect="1"/>
          </p:cNvPicPr>
          <p:nvPr/>
        </p:nvPicPr>
        <p:blipFill>
          <a:blip r:embed="rId4"/>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698BE8F6-A718-44C3-8857-942D0175AD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custDataLst>
      <p:tags r:id="rId1"/>
    </p:custDataLst>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B382CB-7616-4935-8ED8-77A853B32BE5}"/>
              </a:ext>
            </a:extLst>
          </p:cNvPr>
          <p:cNvPicPr>
            <a:picLocks noChangeAspect="1"/>
          </p:cNvPicPr>
          <p:nvPr/>
        </p:nvPicPr>
        <p:blipFill>
          <a:blip r:embed="rId4"/>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custDataLst>
      <p:tags r:id="rId1"/>
    </p:custDataLst>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B21764-ABE4-4469-AF77-5ED4DE808624}"/>
              </a:ext>
            </a:extLst>
          </p:cNvPr>
          <p:cNvPicPr>
            <a:picLocks noChangeAspect="1"/>
          </p:cNvPicPr>
          <p:nvPr/>
        </p:nvPicPr>
        <p:blipFill>
          <a:blip r:embed="rId4"/>
          <a:stretch>
            <a:fillRect/>
          </a:stretch>
        </p:blipFill>
        <p:spPr>
          <a:xfrm>
            <a:off x="1640500" y="1168400"/>
            <a:ext cx="8166636" cy="5313800"/>
          </a:xfrm>
          <a:prstGeom prst="rect">
            <a:avLst/>
          </a:prstGeom>
        </p:spPr>
      </p:pic>
    </p:spTree>
    <p:custDataLst>
      <p:tags r:id="rId1"/>
    </p:custDataLst>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8DB7C-6007-497D-A2AB-A8411530EB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233DA-8DFF-4581-A701-7F4828189C5E}"/>
              </a:ext>
            </a:extLst>
          </p:cNvPr>
          <p:cNvPicPr>
            <a:picLocks noChangeAspect="1"/>
          </p:cNvPicPr>
          <p:nvPr/>
        </p:nvPicPr>
        <p:blipFill>
          <a:blip r:embed="rId5"/>
          <a:stretch>
            <a:fillRect/>
          </a:stretch>
        </p:blipFill>
        <p:spPr>
          <a:xfrm>
            <a:off x="1879012" y="2828168"/>
            <a:ext cx="7233516" cy="3684512"/>
          </a:xfrm>
          <a:prstGeom prst="rect">
            <a:avLst/>
          </a:prstGeom>
        </p:spPr>
      </p:pic>
    </p:spTree>
    <p:custDataLst>
      <p:tags r:id="rId1"/>
    </p:custDataLst>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id="{6ADE0976-3F30-4D59-8069-E89CBD754E73}"/>
              </a:ext>
            </a:extLst>
          </p:cNvPr>
          <p:cNvPicPr>
            <a:picLocks noChangeAspect="1"/>
          </p:cNvPicPr>
          <p:nvPr/>
        </p:nvPicPr>
        <p:blipFill>
          <a:blip r:embed="rId4"/>
          <a:stretch>
            <a:fillRect/>
          </a:stretch>
        </p:blipFill>
        <p:spPr>
          <a:xfrm>
            <a:off x="1695067" y="2016025"/>
            <a:ext cx="8801863" cy="4374259"/>
          </a:xfrm>
          <a:prstGeom prst="rect">
            <a:avLst/>
          </a:prstGeom>
        </p:spPr>
      </p:pic>
    </p:spTree>
    <p:custDataLst>
      <p:tags r:id="rId1"/>
    </p:custDataLst>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18B8F5-4456-4943-99D9-2315A9B7B301}"/>
              </a:ext>
            </a:extLst>
          </p:cNvPr>
          <p:cNvPicPr>
            <a:picLocks noChangeAspect="1"/>
          </p:cNvPicPr>
          <p:nvPr/>
        </p:nvPicPr>
        <p:blipFill>
          <a:blip r:embed="rId4"/>
          <a:stretch>
            <a:fillRect/>
          </a:stretch>
        </p:blipFill>
        <p:spPr>
          <a:xfrm>
            <a:off x="1714119" y="1119961"/>
            <a:ext cx="8763759" cy="4130398"/>
          </a:xfrm>
          <a:prstGeom prst="rect">
            <a:avLst/>
          </a:prstGeom>
        </p:spPr>
      </p:pic>
    </p:spTree>
    <p:custDataLst>
      <p:tags r:id="rId1"/>
    </p:custDataLst>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id="{0C6238BE-34DB-4471-BAA6-285C697C596C}"/>
              </a:ext>
            </a:extLst>
          </p:cNvPr>
          <p:cNvPicPr>
            <a:picLocks noChangeAspect="1"/>
          </p:cNvPicPr>
          <p:nvPr/>
        </p:nvPicPr>
        <p:blipFill>
          <a:blip r:embed="rId4"/>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id="{98AC5830-049C-433B-B21F-FC306BE8C243}"/>
              </a:ext>
            </a:extLst>
          </p:cNvPr>
          <p:cNvPicPr>
            <a:picLocks noChangeAspect="1"/>
          </p:cNvPicPr>
          <p:nvPr/>
        </p:nvPicPr>
        <p:blipFill>
          <a:blip r:embed="rId5"/>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id="{0476CF3B-3D88-4CFF-9125-D9B1041CA8C7}"/>
              </a:ext>
            </a:extLst>
          </p:cNvPr>
          <p:cNvPicPr>
            <a:picLocks noChangeAspect="1"/>
          </p:cNvPicPr>
          <p:nvPr/>
        </p:nvPicPr>
        <p:blipFill>
          <a:blip r:embed="rId6"/>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id="{7767ECFF-662F-425B-8398-1AFFF39E4A90}"/>
              </a:ext>
            </a:extLst>
          </p:cNvPr>
          <p:cNvPicPr>
            <a:picLocks noChangeAspect="1"/>
          </p:cNvPicPr>
          <p:nvPr/>
        </p:nvPicPr>
        <p:blipFill>
          <a:blip r:embed="rId6"/>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id="{9487D8BF-8277-4222-91AF-11681B06341C}"/>
              </a:ext>
            </a:extLst>
          </p:cNvPr>
          <p:cNvPicPr>
            <a:picLocks noChangeAspect="1"/>
          </p:cNvPicPr>
          <p:nvPr/>
        </p:nvPicPr>
        <p:blipFill>
          <a:blip r:embed="rId7"/>
          <a:stretch>
            <a:fillRect/>
          </a:stretch>
        </p:blipFill>
        <p:spPr>
          <a:xfrm>
            <a:off x="4849219" y="6060307"/>
            <a:ext cx="421650" cy="391533"/>
          </a:xfrm>
          <a:prstGeom prst="rect">
            <a:avLst/>
          </a:prstGeom>
        </p:spPr>
      </p:pic>
    </p:spTree>
    <p:custDataLst>
      <p:tags r:id="rId1"/>
    </p:custDataLst>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ECFC4BF7-07E1-4A5C-9CBE-8B8DB7C0E30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3 - BAI (11) BÀI TRÌNH CHIẾU CỦA EM"/>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9FE3C03-7E03-4992-ABAC-734CBC9F129C}:3139"/>
</p:tagLst>
</file>

<file path=ppt/tags/tag11.xml><?xml version="1.0" encoding="utf-8"?>
<p:tagLst xmlns:a="http://schemas.openxmlformats.org/drawingml/2006/main" xmlns:r="http://schemas.openxmlformats.org/officeDocument/2006/relationships" xmlns:p="http://schemas.openxmlformats.org/presentationml/2006/main">
  <p:tag name="GENSWF_SLIDE_UID" val="{B945315D-BE07-447D-B731-A47BA3F596A9}:3140"/>
</p:tagLst>
</file>

<file path=ppt/tags/tag12.xml><?xml version="1.0" encoding="utf-8"?>
<p:tagLst xmlns:a="http://schemas.openxmlformats.org/drawingml/2006/main" xmlns:r="http://schemas.openxmlformats.org/officeDocument/2006/relationships" xmlns:p="http://schemas.openxmlformats.org/presentationml/2006/main">
  <p:tag name="GENSWF_SLIDE_UID" val="{97B959E4-9DE2-47EE-8AE3-800E33DED914}:3123"/>
</p:tagLst>
</file>

<file path=ppt/tags/tag13.xml><?xml version="1.0" encoding="utf-8"?>
<p:tagLst xmlns:a="http://schemas.openxmlformats.org/drawingml/2006/main" xmlns:r="http://schemas.openxmlformats.org/officeDocument/2006/relationships" xmlns:p="http://schemas.openxmlformats.org/presentationml/2006/main">
  <p:tag name="GENSWF_SLIDE_UID" val="{4A337575-FEDC-4B18-82AF-D1B13EB04669}: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49F5E02B-5ADB-482B-9627-AE836F5CBA5D}:2968"/>
</p:tagLst>
</file>

<file path=ppt/tags/tag3.xml><?xml version="1.0" encoding="utf-8"?>
<p:tagLst xmlns:a="http://schemas.openxmlformats.org/drawingml/2006/main" xmlns:r="http://schemas.openxmlformats.org/officeDocument/2006/relationships" xmlns:p="http://schemas.openxmlformats.org/presentationml/2006/main">
  <p:tag name="GENSWF_SLIDE_UID" val="{D173CBCD-4B77-4C40-8BFC-B30185B4C714}:3132"/>
</p:tagLst>
</file>

<file path=ppt/tags/tag4.xml><?xml version="1.0" encoding="utf-8"?>
<p:tagLst xmlns:a="http://schemas.openxmlformats.org/drawingml/2006/main" xmlns:r="http://schemas.openxmlformats.org/officeDocument/2006/relationships" xmlns:p="http://schemas.openxmlformats.org/presentationml/2006/main">
  <p:tag name="GENSWF_SLIDE_UID" val="{605ABE48-43CA-4E1D-BA96-637DAC63705C}:3133"/>
</p:tagLst>
</file>

<file path=ppt/tags/tag5.xml><?xml version="1.0" encoding="utf-8"?>
<p:tagLst xmlns:a="http://schemas.openxmlformats.org/drawingml/2006/main" xmlns:r="http://schemas.openxmlformats.org/officeDocument/2006/relationships" xmlns:p="http://schemas.openxmlformats.org/presentationml/2006/main">
  <p:tag name="GENSWF_SLIDE_UID" val="{0040F621-6D73-4F09-A88E-31ACBC74A255}:3134"/>
</p:tagLst>
</file>

<file path=ppt/tags/tag6.xml><?xml version="1.0" encoding="utf-8"?>
<p:tagLst xmlns:a="http://schemas.openxmlformats.org/drawingml/2006/main" xmlns:r="http://schemas.openxmlformats.org/officeDocument/2006/relationships" xmlns:p="http://schemas.openxmlformats.org/presentationml/2006/main">
  <p:tag name="GENSWF_SLIDE_UID" val="{E6C301A2-5C2C-44A4-A2F4-958682BD5228}:3135"/>
</p:tagLst>
</file>

<file path=ppt/tags/tag7.xml><?xml version="1.0" encoding="utf-8"?>
<p:tagLst xmlns:a="http://schemas.openxmlformats.org/drawingml/2006/main" xmlns:r="http://schemas.openxmlformats.org/officeDocument/2006/relationships" xmlns:p="http://schemas.openxmlformats.org/presentationml/2006/main">
  <p:tag name="GENSWF_SLIDE_UID" val="{57B96977-3DCF-45E8-B1EB-6D8E661772FE}:3136"/>
</p:tagLst>
</file>

<file path=ppt/tags/tag8.xml><?xml version="1.0" encoding="utf-8"?>
<p:tagLst xmlns:a="http://schemas.openxmlformats.org/drawingml/2006/main" xmlns:r="http://schemas.openxmlformats.org/officeDocument/2006/relationships" xmlns:p="http://schemas.openxmlformats.org/presentationml/2006/main">
  <p:tag name="GENSWF_SLIDE_UID" val="{EEB9B4B4-FED6-4AD8-996F-71773908622A}:3138"/>
</p:tagLst>
</file>

<file path=ppt/tags/tag9.xml><?xml version="1.0" encoding="utf-8"?>
<p:tagLst xmlns:a="http://schemas.openxmlformats.org/drawingml/2006/main" xmlns:r="http://schemas.openxmlformats.org/officeDocument/2006/relationships" xmlns:p="http://schemas.openxmlformats.org/presentationml/2006/main">
  <p:tag name="GENSWF_SLIDE_UID" val="{56D3565D-7C9A-44F4-A42A-E421A48F1A9B}:3137"/>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490</Words>
  <Application>Microsoft Office PowerPoint</Application>
  <PresentationFormat>Widescreen</PresentationFormat>
  <Paragraphs>57</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vt:lpstr>
      <vt:lpstr>Arial</vt:lpstr>
      <vt:lpstr>Calibri</vt:lpstr>
      <vt:lpstr>iCiel Cadena</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(11) BÀI TRÌNH CHIẾU CỦA EM</dc:title>
  <dc:creator>Uyen Uyen</dc:creator>
  <cp:lastModifiedBy>Văn Ngọ</cp:lastModifiedBy>
  <cp:revision>188</cp:revision>
  <dcterms:created xsi:type="dcterms:W3CDTF">2021-11-14T08:33:55Z</dcterms:created>
  <dcterms:modified xsi:type="dcterms:W3CDTF">2024-05-25T06:56:25Z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2024-05-25T06:56:07Z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0f844a5c-4672-4872-931f-41fa925375cd</vt:lpwstr>
  </property>
  <property fmtid="{D5CDD505-2E9C-101B-9397-08002B2CF9AE}" pid="8" name="MSIP_Label_defa4170-0d19-0005-0004-bc88714345d2_ContentBits">
    <vt:lpwstr>0</vt:lpwstr>
  </property>
</Properties>
</file>