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5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4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2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6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0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1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8040160-35E9-45C6-B3B6-013D79FE8C8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GIAO AN MOI\\LOP 3 MOI\\2.SLIDE BAIGIANG TIN HOC 3 KNTTVCS-20220708T053241Z-001\\2.SLIDE BAIGIANG TIN HOC 3 KNTTVC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N HOC 3 - BAI (12) TÌM HIỂU VỀ THẾ GIỚI TỰ NHIÊ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CA030F-5D00-4818-9C34-811F36F2936C}:31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28CFD7-AE50-4432-B3DD-3EE61F25386A}:31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29862-730E-4488-BB0E-631F8C722593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78FD7E59-7880-439E-8C1C-A5F6B1EA5689}:29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538819-93F5-4B9E-9E94-FF5A55D9BA9A}:3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7B5E6D-E682-4D22-9294-24C52B752CBC}:31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18AD8D-EC1C-4487-907A-3B0132415624}:3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4E1C76-C193-49BA-AE6B-6DC5858F2DEB}:31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37469C-00C0-4205-8AAC-68A6D89C2FF7}:3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7647C5-56D9-48F8-BE0A-BC00BEAE0427}:3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EE2434-32A5-4198-BA16-15846385E058}:3075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719</Words>
  <Application>Microsoft Office PowerPoint</Application>
  <PresentationFormat>Widescreen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3 - BAI (12) TÌM HIỂU VỀ THẾ GIỚI TỰ NHIÊN</dc:title>
  <dc:creator>Uyen Uyen</dc:creator>
  <cp:lastModifiedBy>Văn Ngọ</cp:lastModifiedBy>
  <cp:revision>184</cp:revision>
  <dcterms:created xsi:type="dcterms:W3CDTF">2021-11-14T08:33:55Z</dcterms:created>
  <dcterms:modified xsi:type="dcterms:W3CDTF">2024-05-25T06:57:14Z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2024-05-25T06:56:57Z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cc0cbe3d-08f6-479b-9906-bdac08861b8a</vt:lpwstr>
  </property>
  <property fmtid="{D5CDD505-2E9C-101B-9397-08002B2CF9AE}" pid="7" name="MSIP_Label_defa4170-0d19-0005-0004-bc88714345d2_ActionId">
    <vt:lpwstr>1ee9a81b-cf47-4290-8320-1baf13474e8c</vt:lpwstr>
  </property>
  <property fmtid="{D5CDD505-2E9C-101B-9397-08002B2CF9AE}" pid="8" name="MSIP_Label_defa4170-0d19-0005-0004-bc88714345d2_ContentBits">
    <vt:lpwstr>0</vt:lpwstr>
  </property>
</Properties>
</file>