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287964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11</a:t>
            </a:fld>
            <a:endParaRPr lang="en-GB"/>
          </a:p>
        </p:txBody>
      </p:sp>
    </p:spTree>
    <p:extLst>
      <p:ext uri="{BB962C8B-B14F-4D97-AF65-F5344CB8AC3E}">
        <p14:creationId xmlns:p14="http://schemas.microsoft.com/office/powerpoint/2010/main" val="174283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94136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181833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43291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341205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206085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386694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376870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22557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custDataLst>
      <p:tags r:id="rId1"/>
    </p:custDataLst>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ustDataLst>
      <p:tags r:id="rId1"/>
    </p:custDataLst>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custDataLst>
      <p:tags r:id="rId1"/>
    </p:custDataLst>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4"/>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custDataLst>
      <p:tags r:id="rId1"/>
    </p:custDataLst>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4"/>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custDataLst>
      <p:tags r:id="rId1"/>
    </p:custDataLst>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4"/>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5"/>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custDataLst>
      <p:tags r:id="rId1"/>
    </p:custDataLst>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8"/>
          <a:stretch>
            <a:fillRect/>
          </a:stretch>
        </p:blipFill>
        <p:spPr>
          <a:xfrm>
            <a:off x="1021161" y="3534416"/>
            <a:ext cx="689218" cy="653278"/>
          </a:xfrm>
          <a:prstGeom prst="rect">
            <a:avLst/>
          </a:prstGeom>
        </p:spPr>
      </p:pic>
    </p:spTree>
    <p:custDataLst>
      <p:tags r:id="rId1"/>
    </p:custDataLst>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custDataLst>
      <p:tags r:id="rId1"/>
    </p:custDataLst>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5"/>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6"/>
          <a:stretch>
            <a:fillRect/>
          </a:stretch>
        </p:blipFill>
        <p:spPr>
          <a:xfrm>
            <a:off x="8499339" y="3780287"/>
            <a:ext cx="2421448" cy="2613627"/>
          </a:xfrm>
          <a:prstGeom prst="rect">
            <a:avLst/>
          </a:prstGeom>
        </p:spPr>
      </p:pic>
    </p:spTree>
    <p:custDataLst>
      <p:tags r:id="rId1"/>
    </p:custDataLst>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custDataLst>
      <p:tags r:id="rId1"/>
    </p:custDataLst>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9A23124-C8F9-4A43-97A7-1DB3635B41AC"/>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3 - BAI (2) XỬ LÝ THÔNG TI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9C29483-FA23-48F2-AD81-0221DC3301AB}:2997"/>
</p:tagLst>
</file>

<file path=ppt/tags/tag11.xml><?xml version="1.0" encoding="utf-8"?>
<p:tagLst xmlns:a="http://schemas.openxmlformats.org/drawingml/2006/main" xmlns:r="http://schemas.openxmlformats.org/officeDocument/2006/relationships" xmlns:p="http://schemas.openxmlformats.org/presentationml/2006/main">
  <p:tag name="GENSWF_SLIDE_UID" val="{196A1CD6-B894-4F3B-9F3A-9AC82868D0BE}:3002"/>
</p:tagLst>
</file>

<file path=ppt/tags/tag12.xml><?xml version="1.0" encoding="utf-8"?>
<p:tagLst xmlns:a="http://schemas.openxmlformats.org/drawingml/2006/main" xmlns:r="http://schemas.openxmlformats.org/officeDocument/2006/relationships" xmlns:p="http://schemas.openxmlformats.org/presentationml/2006/main">
  <p:tag name="GENSWF_SLIDE_UID" val="{AC6E1552-B595-4CD8-B78B-C4076231398F}:2998"/>
</p:tagLst>
</file>

<file path=ppt/tags/tag13.xml><?xml version="1.0" encoding="utf-8"?>
<p:tagLst xmlns:a="http://schemas.openxmlformats.org/drawingml/2006/main" xmlns:r="http://schemas.openxmlformats.org/officeDocument/2006/relationships" xmlns:p="http://schemas.openxmlformats.org/presentationml/2006/main">
  <p:tag name="GENSWF_SLIDE_UID" val="{D333CC9F-E5A8-4899-9D78-9D72F1DE1BFB}: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D8DE31CC-F8A7-4710-A626-9E5F162E5842}:2952"/>
</p:tagLst>
</file>

<file path=ppt/tags/tag3.xml><?xml version="1.0" encoding="utf-8"?>
<p:tagLst xmlns:a="http://schemas.openxmlformats.org/drawingml/2006/main" xmlns:r="http://schemas.openxmlformats.org/officeDocument/2006/relationships" xmlns:p="http://schemas.openxmlformats.org/presentationml/2006/main">
  <p:tag name="GENSWF_SLIDE_UID" val="{6ED84559-2C97-4ECD-B8A0-4F28270D7F0E}:2988"/>
</p:tagLst>
</file>

<file path=ppt/tags/tag4.xml><?xml version="1.0" encoding="utf-8"?>
<p:tagLst xmlns:a="http://schemas.openxmlformats.org/drawingml/2006/main" xmlns:r="http://schemas.openxmlformats.org/officeDocument/2006/relationships" xmlns:p="http://schemas.openxmlformats.org/presentationml/2006/main">
  <p:tag name="GENSWF_SLIDE_UID" val="{C1BE5E65-DE69-488C-9BE8-99F25EA87D7D}:2989"/>
</p:tagLst>
</file>

<file path=ppt/tags/tag5.xml><?xml version="1.0" encoding="utf-8"?>
<p:tagLst xmlns:a="http://schemas.openxmlformats.org/drawingml/2006/main" xmlns:r="http://schemas.openxmlformats.org/officeDocument/2006/relationships" xmlns:p="http://schemas.openxmlformats.org/presentationml/2006/main">
  <p:tag name="GENSWF_SLIDE_UID" val="{4A4CEF35-6E7E-4F6E-AD53-BBB7F7C42213}:2999"/>
</p:tagLst>
</file>

<file path=ppt/tags/tag6.xml><?xml version="1.0" encoding="utf-8"?>
<p:tagLst xmlns:a="http://schemas.openxmlformats.org/drawingml/2006/main" xmlns:r="http://schemas.openxmlformats.org/officeDocument/2006/relationships" xmlns:p="http://schemas.openxmlformats.org/presentationml/2006/main">
  <p:tag name="GENSWF_SLIDE_UID" val="{FEBEB1EF-0270-40E6-B9D1-32BF0C8E383F}:2990"/>
</p:tagLst>
</file>

<file path=ppt/tags/tag7.xml><?xml version="1.0" encoding="utf-8"?>
<p:tagLst xmlns:a="http://schemas.openxmlformats.org/drawingml/2006/main" xmlns:r="http://schemas.openxmlformats.org/officeDocument/2006/relationships" xmlns:p="http://schemas.openxmlformats.org/presentationml/2006/main">
  <p:tag name="GENSWF_SLIDE_UID" val="{515EFC15-42E8-41D7-9334-9129C6C7E590}:2992"/>
</p:tagLst>
</file>

<file path=ppt/tags/tag8.xml><?xml version="1.0" encoding="utf-8"?>
<p:tagLst xmlns:a="http://schemas.openxmlformats.org/drawingml/2006/main" xmlns:r="http://schemas.openxmlformats.org/officeDocument/2006/relationships" xmlns:p="http://schemas.openxmlformats.org/presentationml/2006/main">
  <p:tag name="GENSWF_SLIDE_UID" val="{23DAED74-226E-4061-805D-65DD4B33C528}:3000"/>
</p:tagLst>
</file>

<file path=ppt/tags/tag9.xml><?xml version="1.0" encoding="utf-8"?>
<p:tagLst xmlns:a="http://schemas.openxmlformats.org/drawingml/2006/main" xmlns:r="http://schemas.openxmlformats.org/officeDocument/2006/relationships" xmlns:p="http://schemas.openxmlformats.org/presentationml/2006/main">
  <p:tag name="GENSWF_SLIDE_UID" val="{76902AEB-4F4A-47A5-8C1C-AA8A3E91F891}:300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814</Words>
  <Application>Microsoft Office PowerPoint</Application>
  <PresentationFormat>Widescreen</PresentationFormat>
  <Paragraphs>89</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(2) XỬ LÝ THÔNG TIN</dc:title>
  <dc:creator>Uyen Uyen</dc:creator>
  <cp:lastModifiedBy>Văn Ngọ</cp:lastModifiedBy>
  <cp:revision>193</cp:revision>
  <dcterms:created xsi:type="dcterms:W3CDTF">2021-11-14T08:33:55Z</dcterms:created>
  <dcterms:modified xsi:type="dcterms:W3CDTF">2024-05-25T06:48:30Z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2024-05-25T06:48:10Z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12285d8e-54c5-4a64-9a3b-2d6e4af1c1a4</vt:lpwstr>
  </property>
  <property fmtid="{D5CDD505-2E9C-101B-9397-08002B2CF9AE}" pid="8" name="MSIP_Label_defa4170-0d19-0005-0004-bc88714345d2_ContentBits">
    <vt:lpwstr>0</vt:lpwstr>
  </property>
</Properties>
</file>