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3" d="100"/>
          <a:sy n="83"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10</a:t>
            </a:fld>
            <a:endParaRPr lang="en-GB"/>
          </a:p>
        </p:txBody>
      </p:sp>
    </p:spTree>
    <p:extLst>
      <p:ext uri="{BB962C8B-B14F-4D97-AF65-F5344CB8AC3E}">
        <p14:creationId xmlns:p14="http://schemas.microsoft.com/office/powerpoint/2010/main" val="38837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13</a:t>
            </a:fld>
            <a:endParaRPr lang="en-GB"/>
          </a:p>
        </p:txBody>
      </p:sp>
    </p:spTree>
    <p:extLst>
      <p:ext uri="{BB962C8B-B14F-4D97-AF65-F5344CB8AC3E}">
        <p14:creationId xmlns:p14="http://schemas.microsoft.com/office/powerpoint/2010/main" val="318525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14</a:t>
            </a:fld>
            <a:endParaRPr lang="en-GB"/>
          </a:p>
        </p:txBody>
      </p:sp>
    </p:spTree>
    <p:extLst>
      <p:ext uri="{BB962C8B-B14F-4D97-AF65-F5344CB8AC3E}">
        <p14:creationId xmlns:p14="http://schemas.microsoft.com/office/powerpoint/2010/main" val="224497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15</a:t>
            </a:fld>
            <a:endParaRPr lang="en-GB"/>
          </a:p>
        </p:txBody>
      </p:sp>
    </p:spTree>
    <p:extLst>
      <p:ext uri="{BB962C8B-B14F-4D97-AF65-F5344CB8AC3E}">
        <p14:creationId xmlns:p14="http://schemas.microsoft.com/office/powerpoint/2010/main" val="282176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16</a:t>
            </a:fld>
            <a:endParaRPr lang="en-GB"/>
          </a:p>
        </p:txBody>
      </p:sp>
    </p:spTree>
    <p:extLst>
      <p:ext uri="{BB962C8B-B14F-4D97-AF65-F5344CB8AC3E}">
        <p14:creationId xmlns:p14="http://schemas.microsoft.com/office/powerpoint/2010/main" val="29785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2</a:t>
            </a:fld>
            <a:endParaRPr lang="en-GB"/>
          </a:p>
        </p:txBody>
      </p:sp>
    </p:spTree>
    <p:extLst>
      <p:ext uri="{BB962C8B-B14F-4D97-AF65-F5344CB8AC3E}">
        <p14:creationId xmlns:p14="http://schemas.microsoft.com/office/powerpoint/2010/main" val="282549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3</a:t>
            </a:fld>
            <a:endParaRPr lang="en-GB"/>
          </a:p>
        </p:txBody>
      </p:sp>
    </p:spTree>
    <p:extLst>
      <p:ext uri="{BB962C8B-B14F-4D97-AF65-F5344CB8AC3E}">
        <p14:creationId xmlns:p14="http://schemas.microsoft.com/office/powerpoint/2010/main" val="215533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4</a:t>
            </a:fld>
            <a:endParaRPr lang="en-GB"/>
          </a:p>
        </p:txBody>
      </p:sp>
    </p:spTree>
    <p:extLst>
      <p:ext uri="{BB962C8B-B14F-4D97-AF65-F5344CB8AC3E}">
        <p14:creationId xmlns:p14="http://schemas.microsoft.com/office/powerpoint/2010/main" val="423457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274696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6</a:t>
            </a:fld>
            <a:endParaRPr lang="en-GB"/>
          </a:p>
        </p:txBody>
      </p:sp>
    </p:spTree>
    <p:extLst>
      <p:ext uri="{BB962C8B-B14F-4D97-AF65-F5344CB8AC3E}">
        <p14:creationId xmlns:p14="http://schemas.microsoft.com/office/powerpoint/2010/main" val="372766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7</a:t>
            </a:fld>
            <a:endParaRPr lang="en-GB"/>
          </a:p>
        </p:txBody>
      </p:sp>
    </p:spTree>
    <p:extLst>
      <p:ext uri="{BB962C8B-B14F-4D97-AF65-F5344CB8AC3E}">
        <p14:creationId xmlns:p14="http://schemas.microsoft.com/office/powerpoint/2010/main" val="213213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8</a:t>
            </a:fld>
            <a:endParaRPr lang="en-GB"/>
          </a:p>
        </p:txBody>
      </p:sp>
    </p:spTree>
    <p:extLst>
      <p:ext uri="{BB962C8B-B14F-4D97-AF65-F5344CB8AC3E}">
        <p14:creationId xmlns:p14="http://schemas.microsoft.com/office/powerpoint/2010/main" val="362971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9</a:t>
            </a:fld>
            <a:endParaRPr lang="en-GB"/>
          </a:p>
        </p:txBody>
      </p:sp>
    </p:spTree>
    <p:extLst>
      <p:ext uri="{BB962C8B-B14F-4D97-AF65-F5344CB8AC3E}">
        <p14:creationId xmlns:p14="http://schemas.microsoft.com/office/powerpoint/2010/main" val="378056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34.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25.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5"/>
          <a:stretch>
            <a:fillRect/>
          </a:stretch>
        </p:blipFill>
        <p:spPr>
          <a:xfrm>
            <a:off x="716030" y="3892196"/>
            <a:ext cx="897918" cy="883997"/>
          </a:xfrm>
          <a:prstGeom prst="rect">
            <a:avLst/>
          </a:prstGeom>
        </p:spPr>
      </p:pic>
    </p:spTree>
    <p:custDataLst>
      <p:tags r:id="rId1"/>
    </p:custDataLst>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5"/>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6"/>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7"/>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8"/>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custDataLst>
      <p:tags r:id="rId1"/>
    </p:custDataLst>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7"/>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2"/>
          <a:stretch>
            <a:fillRect/>
          </a:stretch>
        </p:blipFill>
        <p:spPr>
          <a:xfrm>
            <a:off x="11358550" y="1360826"/>
            <a:ext cx="504202" cy="445116"/>
          </a:xfrm>
          <a:prstGeom prst="rect">
            <a:avLst/>
          </a:prstGeom>
        </p:spPr>
      </p:pic>
    </p:spTree>
    <p:custDataLst>
      <p:tags r:id="rId1"/>
    </p:custDataLst>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4"/>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4"/>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5"/>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6"/>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4"/>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custDataLst>
      <p:tags r:id="rId1"/>
    </p:custDataLst>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7"/>
          <a:stretch>
            <a:fillRect/>
          </a:stretch>
        </p:blipFill>
        <p:spPr>
          <a:xfrm>
            <a:off x="2328021" y="4250865"/>
            <a:ext cx="2383769" cy="1873808"/>
          </a:xfrm>
          <a:prstGeom prst="rect">
            <a:avLst/>
          </a:prstGeom>
        </p:spPr>
      </p:pic>
    </p:spTree>
    <p:custDataLst>
      <p:tags r:id="rId1"/>
    </p:custDataLst>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4"/>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4"/>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5"/>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6"/>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D2079B39-73F0-46A8-80C2-1BAE8D58413C"/>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P-6\uFFFD{44A87FE5-6518-44B1-B20F-A499C7EE3CD9}&quot;,&quot;E:\\GIAO AN MOI\\LOP 3 MOI\\2.SLIDE BAIGIANG TIN HOC 3 KNTTVCS-20220708T053241Z-001\\2.SLIDE BAIGIANG TIN HOC 3 KNTTVC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N HOC 3 - BAI (3) MÁY TÍNH VÀ EM"/>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F68B94F-B961-42AF-B5E2-3D00278B77AE}:3004"/>
</p:tagLst>
</file>

<file path=ppt/tags/tag11.xml><?xml version="1.0" encoding="utf-8"?>
<p:tagLst xmlns:a="http://schemas.openxmlformats.org/drawingml/2006/main" xmlns:r="http://schemas.openxmlformats.org/officeDocument/2006/relationships" xmlns:p="http://schemas.openxmlformats.org/presentationml/2006/main">
  <p:tag name="GENSWF_SLIDE_UID" val="{2C22F6EF-6F9A-44E9-BA45-4AF5B7823F9D}:3003"/>
</p:tagLst>
</file>

<file path=ppt/tags/tag12.xml><?xml version="1.0" encoding="utf-8"?>
<p:tagLst xmlns:a="http://schemas.openxmlformats.org/drawingml/2006/main" xmlns:r="http://schemas.openxmlformats.org/officeDocument/2006/relationships" xmlns:p="http://schemas.openxmlformats.org/presentationml/2006/main">
  <p:tag name="TIMING" val="|4.6|21.8|32.7|2.7|1.5|1.1"/>
  <p:tag name="GENSWF_SLIDE_UID" val="{B2DEEDE8-964E-40BC-A93D-38C7C9498571}:2941"/>
</p:tagLst>
</file>

<file path=ppt/tags/tag13.xml><?xml version="1.0" encoding="utf-8"?>
<p:tagLst xmlns:a="http://schemas.openxmlformats.org/drawingml/2006/main" xmlns:r="http://schemas.openxmlformats.org/officeDocument/2006/relationships" xmlns:p="http://schemas.openxmlformats.org/presentationml/2006/main">
  <p:tag name="TIMING" val="|4.6|21.8|32.7|2.7|1.5|1.1"/>
  <p:tag name="GENSWF_SLIDE_UID" val="{BADAA4CB-6B62-4C4B-A0FD-6C0FA737A049}:2942"/>
</p:tagLst>
</file>

<file path=ppt/tags/tag14.xml><?xml version="1.0" encoding="utf-8"?>
<p:tagLst xmlns:a="http://schemas.openxmlformats.org/drawingml/2006/main" xmlns:r="http://schemas.openxmlformats.org/officeDocument/2006/relationships" xmlns:p="http://schemas.openxmlformats.org/presentationml/2006/main">
  <p:tag name="GENSWF_SLIDE_UID" val="{74F1BFD8-B85C-4BD8-BDF1-D9908AE97132}:3005"/>
</p:tagLst>
</file>

<file path=ppt/tags/tag15.xml><?xml version="1.0" encoding="utf-8"?>
<p:tagLst xmlns:a="http://schemas.openxmlformats.org/drawingml/2006/main" xmlns:r="http://schemas.openxmlformats.org/officeDocument/2006/relationships" xmlns:p="http://schemas.openxmlformats.org/presentationml/2006/main">
  <p:tag name="GENSWF_SLIDE_UID" val="{70B6804C-42A6-47CB-ACEE-A4390DC1E16F}:3007"/>
</p:tagLst>
</file>

<file path=ppt/tags/tag16.xml><?xml version="1.0" encoding="utf-8"?>
<p:tagLst xmlns:a="http://schemas.openxmlformats.org/drawingml/2006/main" xmlns:r="http://schemas.openxmlformats.org/officeDocument/2006/relationships" xmlns:p="http://schemas.openxmlformats.org/presentationml/2006/main">
  <p:tag name="GENSWF_SLIDE_UID" val="{785589DE-8883-4AC6-BCF3-C496FFD4970B}:3008"/>
</p:tagLst>
</file>

<file path=ppt/tags/tag17.xml><?xml version="1.0" encoding="utf-8"?>
<p:tagLst xmlns:a="http://schemas.openxmlformats.org/drawingml/2006/main" xmlns:r="http://schemas.openxmlformats.org/officeDocument/2006/relationships" xmlns:p="http://schemas.openxmlformats.org/presentationml/2006/main">
  <p:tag name="GENSWF_SLIDE_UID" val="{3064DA03-4DC1-4FFF-B2AD-BE78CDF0972B}:3009"/>
</p:tagLst>
</file>

<file path=ppt/tags/tag18.xml><?xml version="1.0" encoding="utf-8"?>
<p:tagLst xmlns:a="http://schemas.openxmlformats.org/drawingml/2006/main" xmlns:r="http://schemas.openxmlformats.org/officeDocument/2006/relationships" xmlns:p="http://schemas.openxmlformats.org/presentationml/2006/main">
  <p:tag name="GENSWF_SLIDE_UID" val="{1AB65C7A-BA23-4C8B-9435-1993ED01FFA9}:28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C946D356-2EB9-4E0C-B001-3C1C7F445B9B}:2953"/>
</p:tagLst>
</file>

<file path=ppt/tags/tag3.xml><?xml version="1.0" encoding="utf-8"?>
<p:tagLst xmlns:a="http://schemas.openxmlformats.org/drawingml/2006/main" xmlns:r="http://schemas.openxmlformats.org/officeDocument/2006/relationships" xmlns:p="http://schemas.openxmlformats.org/presentationml/2006/main">
  <p:tag name="GENSWF_SLIDE_UID" val="{E5C5897C-F42B-4014-804A-555ED3F9B132}:2969"/>
</p:tagLst>
</file>

<file path=ppt/tags/tag4.xml><?xml version="1.0" encoding="utf-8"?>
<p:tagLst xmlns:a="http://schemas.openxmlformats.org/drawingml/2006/main" xmlns:r="http://schemas.openxmlformats.org/officeDocument/2006/relationships" xmlns:p="http://schemas.openxmlformats.org/presentationml/2006/main">
  <p:tag name="GENSWF_SLIDE_UID" val="{B3DED25D-A19B-4AA5-B2E9-55567F5E7585}:2950"/>
</p:tagLst>
</file>

<file path=ppt/tags/tag5.xml><?xml version="1.0" encoding="utf-8"?>
<p:tagLst xmlns:a="http://schemas.openxmlformats.org/drawingml/2006/main" xmlns:r="http://schemas.openxmlformats.org/officeDocument/2006/relationships" xmlns:p="http://schemas.openxmlformats.org/presentationml/2006/main">
  <p:tag name="GENSWF_SLIDE_UID" val="{9412CAB0-9AFF-451A-9005-53D6C0F3D2DC}:2948"/>
</p:tagLst>
</file>

<file path=ppt/tags/tag6.xml><?xml version="1.0" encoding="utf-8"?>
<p:tagLst xmlns:a="http://schemas.openxmlformats.org/drawingml/2006/main" xmlns:r="http://schemas.openxmlformats.org/officeDocument/2006/relationships" xmlns:p="http://schemas.openxmlformats.org/presentationml/2006/main">
  <p:tag name="GENSWF_SLIDE_UID" val="{6B20DAE2-CA51-4432-A9CC-CE8367041069}:2947"/>
</p:tagLst>
</file>

<file path=ppt/tags/tag7.xml><?xml version="1.0" encoding="utf-8"?>
<p:tagLst xmlns:a="http://schemas.openxmlformats.org/drawingml/2006/main" xmlns:r="http://schemas.openxmlformats.org/officeDocument/2006/relationships" xmlns:p="http://schemas.openxmlformats.org/presentationml/2006/main">
  <p:tag name="GENSWF_SLIDE_UID" val="{DC8AA88D-6BB3-4B56-BA16-CAD3A8725A9B}:2970"/>
</p:tagLst>
</file>

<file path=ppt/tags/tag8.xml><?xml version="1.0" encoding="utf-8"?>
<p:tagLst xmlns:a="http://schemas.openxmlformats.org/drawingml/2006/main" xmlns:r="http://schemas.openxmlformats.org/officeDocument/2006/relationships" xmlns:p="http://schemas.openxmlformats.org/presentationml/2006/main">
  <p:tag name="GENSWF_SLIDE_UID" val="{AE6F1F0C-48E8-470D-94F0-84363B48788D}:2971"/>
</p:tagLst>
</file>

<file path=ppt/tags/tag9.xml><?xml version="1.0" encoding="utf-8"?>
<p:tagLst xmlns:a="http://schemas.openxmlformats.org/drawingml/2006/main" xmlns:r="http://schemas.openxmlformats.org/officeDocument/2006/relationships" xmlns:p="http://schemas.openxmlformats.org/presentationml/2006/main">
  <p:tag name="GENSWF_SLIDE_UID" val="{DC3B0C60-B77F-44EF-91C2-595A4CEC5538}:2977"/>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1054</Words>
  <Application>Microsoft Office PowerPoint</Application>
  <PresentationFormat>Widescreen</PresentationFormat>
  <Paragraphs>123</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HOC 3 - BAI (3) MÁY TÍNH VÀ EM</dc:title>
  <dc:creator>Uyen Uyen</dc:creator>
  <cp:lastModifiedBy>Văn Ngọ</cp:lastModifiedBy>
  <cp:revision>195</cp:revision>
  <dcterms:created xsi:type="dcterms:W3CDTF">2021-11-14T08:33:55Z</dcterms:created>
  <dcterms:modified xsi:type="dcterms:W3CDTF">2024-05-25T06:49:27Z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2024-05-25T06:49:02Z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cc0cbe3d-08f6-479b-9906-bdac08861b8a</vt:lpwstr>
  </property>
  <property fmtid="{D5CDD505-2E9C-101B-9397-08002B2CF9AE}" pid="7" name="MSIP_Label_defa4170-0d19-0005-0004-bc88714345d2_ActionId">
    <vt:lpwstr>2dbce871-f528-48b9-84d7-45407ee84bcf</vt:lpwstr>
  </property>
  <property fmtid="{D5CDD505-2E9C-101B-9397-08002B2CF9AE}" pid="8" name="MSIP_Label_defa4170-0d19-0005-0004-bc88714345d2_ContentBits">
    <vt:lpwstr>0</vt:lpwstr>
  </property>
</Properties>
</file>