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2955" r:id="rId2"/>
    <p:sldId id="3051" r:id="rId3"/>
    <p:sldId id="3052" r:id="rId4"/>
    <p:sldId id="3059" r:id="rId5"/>
    <p:sldId id="3026" r:id="rId6"/>
    <p:sldId id="3060" r:id="rId7"/>
    <p:sldId id="3027" r:id="rId8"/>
    <p:sldId id="3053" r:id="rId9"/>
    <p:sldId id="3061" r:id="rId10"/>
    <p:sldId id="3062" r:id="rId11"/>
    <p:sldId id="3063" r:id="rId12"/>
    <p:sldId id="3064" r:id="rId13"/>
    <p:sldId id="3055" r:id="rId14"/>
    <p:sldId id="3056" r:id="rId15"/>
    <p:sldId id="3054" r:id="rId16"/>
    <p:sldId id="3028" r:id="rId17"/>
    <p:sldId id="3029" r:id="rId18"/>
    <p:sldId id="3057" r:id="rId19"/>
    <p:sldId id="3058" r:id="rId20"/>
    <p:sldId id="3065" r:id="rId21"/>
    <p:sldId id="280"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10</a:t>
            </a:fld>
            <a:endParaRPr lang="en-GB"/>
          </a:p>
        </p:txBody>
      </p:sp>
    </p:spTree>
    <p:extLst>
      <p:ext uri="{BB962C8B-B14F-4D97-AF65-F5344CB8AC3E}">
        <p14:creationId xmlns:p14="http://schemas.microsoft.com/office/powerpoint/2010/main" val="3620213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11</a:t>
            </a:fld>
            <a:endParaRPr lang="en-GB"/>
          </a:p>
        </p:txBody>
      </p:sp>
    </p:spTree>
    <p:extLst>
      <p:ext uri="{BB962C8B-B14F-4D97-AF65-F5344CB8AC3E}">
        <p14:creationId xmlns:p14="http://schemas.microsoft.com/office/powerpoint/2010/main" val="411731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12</a:t>
            </a:fld>
            <a:endParaRPr lang="en-GB"/>
          </a:p>
        </p:txBody>
      </p:sp>
    </p:spTree>
    <p:extLst>
      <p:ext uri="{BB962C8B-B14F-4D97-AF65-F5344CB8AC3E}">
        <p14:creationId xmlns:p14="http://schemas.microsoft.com/office/powerpoint/2010/main" val="37904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13</a:t>
            </a:fld>
            <a:endParaRPr lang="en-GB"/>
          </a:p>
        </p:txBody>
      </p:sp>
    </p:spTree>
    <p:extLst>
      <p:ext uri="{BB962C8B-B14F-4D97-AF65-F5344CB8AC3E}">
        <p14:creationId xmlns:p14="http://schemas.microsoft.com/office/powerpoint/2010/main" val="73100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14</a:t>
            </a:fld>
            <a:endParaRPr lang="en-GB"/>
          </a:p>
        </p:txBody>
      </p:sp>
    </p:spTree>
    <p:extLst>
      <p:ext uri="{BB962C8B-B14F-4D97-AF65-F5344CB8AC3E}">
        <p14:creationId xmlns:p14="http://schemas.microsoft.com/office/powerpoint/2010/main" val="382775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15</a:t>
            </a:fld>
            <a:endParaRPr lang="en-GB"/>
          </a:p>
        </p:txBody>
      </p:sp>
    </p:spTree>
    <p:extLst>
      <p:ext uri="{BB962C8B-B14F-4D97-AF65-F5344CB8AC3E}">
        <p14:creationId xmlns:p14="http://schemas.microsoft.com/office/powerpoint/2010/main" val="324818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16</a:t>
            </a:fld>
            <a:endParaRPr lang="en-GB"/>
          </a:p>
        </p:txBody>
      </p:sp>
    </p:spTree>
    <p:extLst>
      <p:ext uri="{BB962C8B-B14F-4D97-AF65-F5344CB8AC3E}">
        <p14:creationId xmlns:p14="http://schemas.microsoft.com/office/powerpoint/2010/main" val="1014767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17</a:t>
            </a:fld>
            <a:endParaRPr lang="en-GB"/>
          </a:p>
        </p:txBody>
      </p:sp>
    </p:spTree>
    <p:extLst>
      <p:ext uri="{BB962C8B-B14F-4D97-AF65-F5344CB8AC3E}">
        <p14:creationId xmlns:p14="http://schemas.microsoft.com/office/powerpoint/2010/main" val="159341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18</a:t>
            </a:fld>
            <a:endParaRPr lang="en-GB"/>
          </a:p>
        </p:txBody>
      </p:sp>
    </p:spTree>
    <p:extLst>
      <p:ext uri="{BB962C8B-B14F-4D97-AF65-F5344CB8AC3E}">
        <p14:creationId xmlns:p14="http://schemas.microsoft.com/office/powerpoint/2010/main" val="245024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19</a:t>
            </a:fld>
            <a:endParaRPr lang="en-GB"/>
          </a:p>
        </p:txBody>
      </p:sp>
    </p:spTree>
    <p:extLst>
      <p:ext uri="{BB962C8B-B14F-4D97-AF65-F5344CB8AC3E}">
        <p14:creationId xmlns:p14="http://schemas.microsoft.com/office/powerpoint/2010/main" val="340521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2</a:t>
            </a:fld>
            <a:endParaRPr lang="en-GB"/>
          </a:p>
        </p:txBody>
      </p:sp>
    </p:spTree>
    <p:extLst>
      <p:ext uri="{BB962C8B-B14F-4D97-AF65-F5344CB8AC3E}">
        <p14:creationId xmlns:p14="http://schemas.microsoft.com/office/powerpoint/2010/main" val="346983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20</a:t>
            </a:fld>
            <a:endParaRPr lang="en-GB"/>
          </a:p>
        </p:txBody>
      </p:sp>
    </p:spTree>
    <p:extLst>
      <p:ext uri="{BB962C8B-B14F-4D97-AF65-F5344CB8AC3E}">
        <p14:creationId xmlns:p14="http://schemas.microsoft.com/office/powerpoint/2010/main" val="223461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3</a:t>
            </a:fld>
            <a:endParaRPr lang="en-GB"/>
          </a:p>
        </p:txBody>
      </p:sp>
    </p:spTree>
    <p:extLst>
      <p:ext uri="{BB962C8B-B14F-4D97-AF65-F5344CB8AC3E}">
        <p14:creationId xmlns:p14="http://schemas.microsoft.com/office/powerpoint/2010/main" val="3247847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4</a:t>
            </a:fld>
            <a:endParaRPr lang="en-GB"/>
          </a:p>
        </p:txBody>
      </p:sp>
    </p:spTree>
    <p:extLst>
      <p:ext uri="{BB962C8B-B14F-4D97-AF65-F5344CB8AC3E}">
        <p14:creationId xmlns:p14="http://schemas.microsoft.com/office/powerpoint/2010/main" val="313178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5</a:t>
            </a:fld>
            <a:endParaRPr lang="en-GB"/>
          </a:p>
        </p:txBody>
      </p:sp>
    </p:spTree>
    <p:extLst>
      <p:ext uri="{BB962C8B-B14F-4D97-AF65-F5344CB8AC3E}">
        <p14:creationId xmlns:p14="http://schemas.microsoft.com/office/powerpoint/2010/main" val="364481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6</a:t>
            </a:fld>
            <a:endParaRPr lang="en-GB"/>
          </a:p>
        </p:txBody>
      </p:sp>
    </p:spTree>
    <p:extLst>
      <p:ext uri="{BB962C8B-B14F-4D97-AF65-F5344CB8AC3E}">
        <p14:creationId xmlns:p14="http://schemas.microsoft.com/office/powerpoint/2010/main" val="314996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7</a:t>
            </a:fld>
            <a:endParaRPr lang="en-GB"/>
          </a:p>
        </p:txBody>
      </p:sp>
    </p:spTree>
    <p:extLst>
      <p:ext uri="{BB962C8B-B14F-4D97-AF65-F5344CB8AC3E}">
        <p14:creationId xmlns:p14="http://schemas.microsoft.com/office/powerpoint/2010/main" val="262908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8</a:t>
            </a:fld>
            <a:endParaRPr lang="en-GB"/>
          </a:p>
        </p:txBody>
      </p:sp>
    </p:spTree>
    <p:extLst>
      <p:ext uri="{BB962C8B-B14F-4D97-AF65-F5344CB8AC3E}">
        <p14:creationId xmlns:p14="http://schemas.microsoft.com/office/powerpoint/2010/main" val="336134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9</a:t>
            </a:fld>
            <a:endParaRPr lang="en-GB"/>
          </a:p>
        </p:txBody>
      </p:sp>
    </p:spTree>
    <p:extLst>
      <p:ext uri="{BB962C8B-B14F-4D97-AF65-F5344CB8AC3E}">
        <p14:creationId xmlns:p14="http://schemas.microsoft.com/office/powerpoint/2010/main" val="129290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audio" Target="../media/media2.wav"/><Relationship Id="rId7" Type="http://schemas.openxmlformats.org/officeDocument/2006/relationships/image" Target="../media/image33.png"/><Relationship Id="rId12" Type="http://schemas.openxmlformats.org/officeDocument/2006/relationships/image" Target="../media/image35.jpeg"/><Relationship Id="rId17" Type="http://schemas.openxmlformats.org/officeDocument/2006/relationships/image" Target="../media/image38.png"/><Relationship Id="rId2" Type="http://schemas.microsoft.com/office/2007/relationships/media" Target="../media/media2.wav"/><Relationship Id="rId16" Type="http://schemas.openxmlformats.org/officeDocument/2006/relationships/image" Target="../media/image37.png"/><Relationship Id="rId1" Type="http://schemas.openxmlformats.org/officeDocument/2006/relationships/tags" Target="../tags/tag11.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notesSlide" Target="../notesSlides/notesSlide10.xml"/><Relationship Id="rId15" Type="http://schemas.openxmlformats.org/officeDocument/2006/relationships/image" Target="../media/image27.png"/><Relationship Id="rId10" Type="http://schemas.microsoft.com/office/2007/relationships/hdphoto" Target="../media/hdphoto6.wdp"/><Relationship Id="rId4" Type="http://schemas.openxmlformats.org/officeDocument/2006/relationships/slideLayout" Target="../slideLayouts/slideLayout3.xml"/><Relationship Id="rId9" Type="http://schemas.openxmlformats.org/officeDocument/2006/relationships/image" Target="../media/image34.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5.jpeg"/><Relationship Id="rId3" Type="http://schemas.openxmlformats.org/officeDocument/2006/relationships/audio" Target="../media/media2.wav"/><Relationship Id="rId7" Type="http://schemas.openxmlformats.org/officeDocument/2006/relationships/image" Target="../media/image36.png"/><Relationship Id="rId12" Type="http://schemas.openxmlformats.org/officeDocument/2006/relationships/image" Target="../media/image29.png"/><Relationship Id="rId17" Type="http://schemas.openxmlformats.org/officeDocument/2006/relationships/image" Target="../media/image38.png"/><Relationship Id="rId2" Type="http://schemas.microsoft.com/office/2007/relationships/media" Target="../media/media2.wav"/><Relationship Id="rId16" Type="http://schemas.openxmlformats.org/officeDocument/2006/relationships/image" Target="../media/image37.png"/><Relationship Id="rId1" Type="http://schemas.openxmlformats.org/officeDocument/2006/relationships/tags" Target="../tags/tag12.xml"/><Relationship Id="rId6" Type="http://schemas.openxmlformats.org/officeDocument/2006/relationships/image" Target="../media/image39.jpeg"/><Relationship Id="rId11" Type="http://schemas.microsoft.com/office/2007/relationships/hdphoto" Target="../media/hdphoto9.wdp"/><Relationship Id="rId5" Type="http://schemas.openxmlformats.org/officeDocument/2006/relationships/notesSlide" Target="../notesSlides/notesSlide11.xml"/><Relationship Id="rId15" Type="http://schemas.openxmlformats.org/officeDocument/2006/relationships/image" Target="../media/image27.png"/><Relationship Id="rId10" Type="http://schemas.openxmlformats.org/officeDocument/2006/relationships/image" Target="../media/image41.png"/><Relationship Id="rId4" Type="http://schemas.openxmlformats.org/officeDocument/2006/relationships/slideLayout" Target="../slideLayouts/slideLayout3.xml"/><Relationship Id="rId9" Type="http://schemas.microsoft.com/office/2007/relationships/hdphoto" Target="../media/hdphoto8.wdp"/><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6.png"/><Relationship Id="rId18" Type="http://schemas.openxmlformats.org/officeDocument/2006/relationships/image" Target="../media/image36.png"/><Relationship Id="rId3" Type="http://schemas.openxmlformats.org/officeDocument/2006/relationships/audio" Target="../media/media2.wav"/><Relationship Id="rId21" Type="http://schemas.openxmlformats.org/officeDocument/2006/relationships/image" Target="../media/image38.png"/><Relationship Id="rId7" Type="http://schemas.openxmlformats.org/officeDocument/2006/relationships/image" Target="../media/image43.png"/><Relationship Id="rId12" Type="http://schemas.microsoft.com/office/2007/relationships/hdphoto" Target="../media/hdphoto12.wdp"/><Relationship Id="rId17" Type="http://schemas.microsoft.com/office/2007/relationships/hdphoto" Target="../media/hdphoto7.wdp"/><Relationship Id="rId2" Type="http://schemas.microsoft.com/office/2007/relationships/media" Target="../media/media2.wav"/><Relationship Id="rId16" Type="http://schemas.openxmlformats.org/officeDocument/2006/relationships/image" Target="../media/image35.jpeg"/><Relationship Id="rId20" Type="http://schemas.openxmlformats.org/officeDocument/2006/relationships/image" Target="../media/image37.png"/><Relationship Id="rId1" Type="http://schemas.openxmlformats.org/officeDocument/2006/relationships/tags" Target="../tags/tag13.xml"/><Relationship Id="rId6" Type="http://schemas.openxmlformats.org/officeDocument/2006/relationships/image" Target="../media/image42.jpeg"/><Relationship Id="rId11" Type="http://schemas.openxmlformats.org/officeDocument/2006/relationships/image" Target="../media/image45.png"/><Relationship Id="rId5" Type="http://schemas.openxmlformats.org/officeDocument/2006/relationships/notesSlide" Target="../notesSlides/notesSlide12.xml"/><Relationship Id="rId15" Type="http://schemas.openxmlformats.org/officeDocument/2006/relationships/image" Target="../media/image29.png"/><Relationship Id="rId10" Type="http://schemas.microsoft.com/office/2007/relationships/hdphoto" Target="../media/hdphoto11.wdp"/><Relationship Id="rId19" Type="http://schemas.openxmlformats.org/officeDocument/2006/relationships/image" Target="../media/image27.png"/><Relationship Id="rId4" Type="http://schemas.openxmlformats.org/officeDocument/2006/relationships/slideLayout" Target="../slideLayouts/slideLayout3.xml"/><Relationship Id="rId9" Type="http://schemas.openxmlformats.org/officeDocument/2006/relationships/image" Target="../media/image44.png"/><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MP3"/><Relationship Id="rId7" Type="http://schemas.openxmlformats.org/officeDocument/2006/relationships/image" Target="../media/image28.jpeg"/><Relationship Id="rId12" Type="http://schemas.openxmlformats.org/officeDocument/2006/relationships/image" Target="../media/image31.png"/><Relationship Id="rId2" Type="http://schemas.microsoft.com/office/2007/relationships/media" Target="../media/media1.MP3"/><Relationship Id="rId1" Type="http://schemas.openxmlformats.org/officeDocument/2006/relationships/tags" Target="../tags/tag10.xml"/><Relationship Id="rId6" Type="http://schemas.openxmlformats.org/officeDocument/2006/relationships/image" Target="../media/image27.png"/><Relationship Id="rId11" Type="http://schemas.openxmlformats.org/officeDocument/2006/relationships/slide" Target="slide2.xml"/><Relationship Id="rId5" Type="http://schemas.openxmlformats.org/officeDocument/2006/relationships/notesSlide" Target="../notesSlides/notesSlide9.xml"/><Relationship Id="rId10" Type="http://schemas.microsoft.com/office/2007/relationships/hdphoto" Target="../media/hdphoto4.wdp"/><Relationship Id="rId4" Type="http://schemas.openxmlformats.org/officeDocument/2006/relationships/slideLayout" Target="../slideLayouts/slideLayout3.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0" y="3544963"/>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2" y="2901656"/>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1924050"/>
            <a:ext cx="6263640" cy="8782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599" y="57150"/>
            <a:ext cx="8475618"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667000" y="729244"/>
            <a:ext cx="6611437" cy="954107"/>
          </a:xfrm>
          <a:prstGeom prst="rect">
            <a:avLst/>
          </a:prstGeom>
          <a:noFill/>
        </p:spPr>
        <p:txBody>
          <a:bodyPr wrap="square" rtlCol="0">
            <a:spAutoFit/>
          </a:bodyPr>
          <a:lstStyle/>
          <a:p>
            <a:pPr algn="ctr"/>
            <a:r>
              <a:rPr lang="en-US" sz="2800" b="1">
                <a:solidFill>
                  <a:srgbClr val="0033CC"/>
                </a:solidFill>
              </a:rPr>
              <a:t>Khu vực chính của bàn phím có mấy hàng phím?</a:t>
            </a:r>
            <a:endParaRPr lang="en-US" sz="2800" b="1" dirty="0">
              <a:solidFill>
                <a:srgbClr val="0033CC"/>
              </a:solidFill>
            </a:endParaRPr>
          </a:p>
        </p:txBody>
      </p:sp>
      <p:sp>
        <p:nvSpPr>
          <p:cNvPr id="8" name="Rounded Rectangle 7"/>
          <p:cNvSpPr/>
          <p:nvPr/>
        </p:nvSpPr>
        <p:spPr>
          <a:xfrm>
            <a:off x="420337" y="5032849"/>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A. 3</a:t>
            </a:r>
            <a:endParaRPr lang="en-US" sz="2400" dirty="0">
              <a:solidFill>
                <a:srgbClr val="0033CC"/>
              </a:solidFill>
            </a:endParaRPr>
          </a:p>
        </p:txBody>
      </p:sp>
      <p:sp>
        <p:nvSpPr>
          <p:cNvPr id="9" name="Rounded Rectangle 8"/>
          <p:cNvSpPr/>
          <p:nvPr/>
        </p:nvSpPr>
        <p:spPr>
          <a:xfrm>
            <a:off x="3234855" y="5026811"/>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B. 2</a:t>
            </a:r>
            <a:endParaRPr lang="en-US" sz="2400" dirty="0">
              <a:solidFill>
                <a:srgbClr val="0033CC"/>
              </a:solidFill>
            </a:endParaRPr>
          </a:p>
        </p:txBody>
      </p:sp>
      <p:sp>
        <p:nvSpPr>
          <p:cNvPr id="10" name="Rounded Rectangle 9"/>
          <p:cNvSpPr/>
          <p:nvPr/>
        </p:nvSpPr>
        <p:spPr>
          <a:xfrm>
            <a:off x="6297014" y="5026811"/>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C. 4</a:t>
            </a:r>
            <a:endParaRPr lang="en-US" sz="2400" dirty="0">
              <a:solidFill>
                <a:srgbClr val="0033CC"/>
              </a:solidFill>
            </a:endParaRPr>
          </a:p>
        </p:txBody>
      </p:sp>
      <p:sp>
        <p:nvSpPr>
          <p:cNvPr id="11" name="Rounded Rectangle 10"/>
          <p:cNvSpPr/>
          <p:nvPr/>
        </p:nvSpPr>
        <p:spPr>
          <a:xfrm>
            <a:off x="9278437" y="4998550"/>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err="1">
                <a:solidFill>
                  <a:srgbClr val="0033CC"/>
                </a:solidFill>
              </a:rPr>
              <a:t>D</a:t>
            </a:r>
            <a:r>
              <a:rPr lang="en-US" sz="2400">
                <a:solidFill>
                  <a:srgbClr val="0033CC"/>
                </a:solidFill>
              </a:rPr>
              <a:t>.</a:t>
            </a:r>
            <a:r>
              <a:rPr lang="en-US" sz="2000">
                <a:solidFill>
                  <a:srgbClr val="0033CC"/>
                </a:solidFill>
              </a:rPr>
              <a:t> </a:t>
            </a:r>
            <a:r>
              <a:rPr lang="en-US" sz="2400">
                <a:solidFill>
                  <a:srgbClr val="0033CC"/>
                </a:solidFill>
              </a:rPr>
              <a:t>5</a:t>
            </a:r>
            <a:endParaRPr lang="en-US" sz="2400" dirty="0">
              <a:solidFill>
                <a:srgbClr val="0033CC"/>
              </a:solidFill>
            </a:endParaRPr>
          </a:p>
        </p:txBody>
      </p:sp>
      <p:pic>
        <p:nvPicPr>
          <p:cNvPr id="1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59093" y="56843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453257" y="2842175"/>
            <a:ext cx="609600" cy="609600"/>
          </a:xfrm>
          <a:prstGeom prst="rect">
            <a:avLst/>
          </a:prstGeom>
        </p:spPr>
      </p:pic>
      <p:pic>
        <p:nvPicPr>
          <p:cNvPr id="14"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162" y="55254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588044" y="133350"/>
            <a:ext cx="757084"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482"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3772A17-BB74-4A75-BA55-D622FE4D0639}"/>
              </a:ext>
            </a:extLst>
          </p:cNvPr>
          <p:cNvGrpSpPr/>
          <p:nvPr/>
        </p:nvGrpSpPr>
        <p:grpSpPr>
          <a:xfrm>
            <a:off x="933247" y="708850"/>
            <a:ext cx="90244" cy="76328"/>
            <a:chOff x="2455863" y="2411803"/>
            <a:chExt cx="566738" cy="566738"/>
          </a:xfrm>
        </p:grpSpPr>
        <p:sp>
          <p:nvSpPr>
            <p:cNvPr id="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5" name="Group 24">
            <a:extLst>
              <a:ext uri="{FF2B5EF4-FFF2-40B4-BE49-F238E27FC236}">
                <a16:creationId xmlns:a16="http://schemas.microsoft.com/office/drawing/2014/main" id="{A3772A17-BB74-4A75-BA55-D622FE4D0639}"/>
              </a:ext>
            </a:extLst>
          </p:cNvPr>
          <p:cNvGrpSpPr/>
          <p:nvPr/>
        </p:nvGrpSpPr>
        <p:grpSpPr>
          <a:xfrm>
            <a:off x="934593" y="1261149"/>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231628" y="1001869"/>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661894" y="1026807"/>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3" name="Oval 107"/>
          <p:cNvSpPr>
            <a:spLocks noChangeArrowheads="1"/>
          </p:cNvSpPr>
          <p:nvPr/>
        </p:nvSpPr>
        <p:spPr bwMode="auto">
          <a:xfrm>
            <a:off x="944484" y="99899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96457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
                                        </p:tgtEl>
                                        <p:attrNameLst>
                                          <p:attrName>r</p:attrName>
                                        </p:attrNameLst>
                                      </p:cBhvr>
                                    </p:animRot>
                                    <p:animRot by="-240000">
                                      <p:cBhvr>
                                        <p:cTn id="13" dur="400" fill="hold">
                                          <p:stCondLst>
                                            <p:cond delay="400"/>
                                          </p:stCondLst>
                                        </p:cTn>
                                        <p:tgtEl>
                                          <p:spTgt spid="3"/>
                                        </p:tgtEl>
                                        <p:attrNameLst>
                                          <p:attrName>r</p:attrName>
                                        </p:attrNameLst>
                                      </p:cBhvr>
                                    </p:animRot>
                                    <p:animRot by="240000">
                                      <p:cBhvr>
                                        <p:cTn id="14" dur="400" fill="hold">
                                          <p:stCondLst>
                                            <p:cond delay="800"/>
                                          </p:stCondLst>
                                        </p:cTn>
                                        <p:tgtEl>
                                          <p:spTgt spid="3"/>
                                        </p:tgtEl>
                                        <p:attrNameLst>
                                          <p:attrName>r</p:attrName>
                                        </p:attrNameLst>
                                      </p:cBhvr>
                                    </p:animRot>
                                    <p:animRot by="-240000">
                                      <p:cBhvr>
                                        <p:cTn id="15" dur="400" fill="hold">
                                          <p:stCondLst>
                                            <p:cond delay="1200"/>
                                          </p:stCondLst>
                                        </p:cTn>
                                        <p:tgtEl>
                                          <p:spTgt spid="3"/>
                                        </p:tgtEl>
                                        <p:attrNameLst>
                                          <p:attrName>r</p:attrName>
                                        </p:attrNameLst>
                                      </p:cBhvr>
                                    </p:animRot>
                                    <p:animRot by="120000">
                                      <p:cBhvr>
                                        <p:cTn id="16" dur="400" fill="hold">
                                          <p:stCondLst>
                                            <p:cond delay="1600"/>
                                          </p:stCondLst>
                                        </p:cTn>
                                        <p:tgtEl>
                                          <p:spTgt spid="3"/>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5"/>
                                        </p:tgtEl>
                                        <p:attrNameLst>
                                          <p:attrName>ppt_x</p:attrName>
                                        </p:attrNameLst>
                                      </p:cBhvr>
                                      <p:tavLst>
                                        <p:tav tm="0">
                                          <p:val>
                                            <p:strVal val="ppt_x"/>
                                          </p:val>
                                        </p:tav>
                                        <p:tav tm="100000">
                                          <p:val>
                                            <p:strVal val="ppt_x"/>
                                          </p:val>
                                        </p:tav>
                                      </p:tavLst>
                                    </p:anim>
                                    <p:anim calcmode="lin" valueType="num">
                                      <p:cBhvr additive="base">
                                        <p:cTn id="56" dur="2000"/>
                                        <p:tgtEl>
                                          <p:spTgt spid="5"/>
                                        </p:tgtEl>
                                        <p:attrNameLst>
                                          <p:attrName>ppt_y</p:attrName>
                                        </p:attrNameLst>
                                      </p:cBhvr>
                                      <p:tavLst>
                                        <p:tav tm="0">
                                          <p:val>
                                            <p:strVal val="ppt_y"/>
                                          </p:val>
                                        </p:tav>
                                        <p:tav tm="100000">
                                          <p:val>
                                            <p:strVal val="0-ppt_h/2"/>
                                          </p:val>
                                        </p:tav>
                                      </p:tavLst>
                                    </p:anim>
                                    <p:set>
                                      <p:cBhvr>
                                        <p:cTn id="57" dur="1" fill="hold">
                                          <p:stCondLst>
                                            <p:cond delay="1999"/>
                                          </p:stCondLst>
                                        </p:cTn>
                                        <p:tgtEl>
                                          <p:spTgt spid="5"/>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1"/>
                                        </p:tgtEl>
                                        <p:attrNameLst>
                                          <p:attrName>style.color</p:attrName>
                                        </p:attrNameLst>
                                      </p:cBhvr>
                                      <p:by>
                                        <p:hsl h="7200000" s="0" l="0"/>
                                      </p:by>
                                    </p:animClr>
                                    <p:animClr clrSpc="hsl" dir="cw">
                                      <p:cBhvr>
                                        <p:cTn id="62" dur="500" fill="hold"/>
                                        <p:tgtEl>
                                          <p:spTgt spid="11"/>
                                        </p:tgtEl>
                                        <p:attrNameLst>
                                          <p:attrName>fillcolor</p:attrName>
                                        </p:attrNameLst>
                                      </p:cBhvr>
                                      <p:by>
                                        <p:hsl h="7200000" s="0" l="0"/>
                                      </p:by>
                                    </p:animClr>
                                    <p:animClr clrSpc="hsl" dir="cw">
                                      <p:cBhvr>
                                        <p:cTn id="63" dur="500" fill="hold"/>
                                        <p:tgtEl>
                                          <p:spTgt spid="11"/>
                                        </p:tgtEl>
                                        <p:attrNameLst>
                                          <p:attrName>stroke.color</p:attrName>
                                        </p:attrNameLst>
                                      </p:cBhvr>
                                      <p:by>
                                        <p:hsl h="7200000" s="0" l="0"/>
                                      </p:by>
                                    </p:animClr>
                                    <p:set>
                                      <p:cBhvr>
                                        <p:cTn id="64" dur="500" fill="hold"/>
                                        <p:tgtEl>
                                          <p:spTgt spid="11"/>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3.95833E-6 -2.22222E-6 L -0.13399 0.02431 " pathEditMode="relative" rAng="0" ptsTypes="AA">
                                      <p:cBhvr>
                                        <p:cTn id="66" dur="3000" fill="hold"/>
                                        <p:tgtEl>
                                          <p:spTgt spid="3"/>
                                        </p:tgtEl>
                                        <p:attrNameLst>
                                          <p:attrName>ppt_x</p:attrName>
                                          <p:attrName>ppt_y</p:attrName>
                                        </p:attrNameLst>
                                      </p:cBhvr>
                                      <p:rCtr x="-6706" y="1204"/>
                                    </p:animMotion>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0"/>
                                        </p:tgtEl>
                                      </p:cBhvr>
                                    </p:animEffect>
                                    <p:anim calcmode="lin" valueType="num">
                                      <p:cBhvr>
                                        <p:cTn id="72" dur="1000"/>
                                        <p:tgtEl>
                                          <p:spTgt spid="10"/>
                                        </p:tgtEl>
                                        <p:attrNameLst>
                                          <p:attrName>ppt_x</p:attrName>
                                        </p:attrNameLst>
                                      </p:cBhvr>
                                      <p:tavLst>
                                        <p:tav tm="0">
                                          <p:val>
                                            <p:strVal val="ppt_x"/>
                                          </p:val>
                                        </p:tav>
                                        <p:tav tm="100000">
                                          <p:val>
                                            <p:strVal val="ppt_x"/>
                                          </p:val>
                                        </p:tav>
                                      </p:tavLst>
                                    </p:anim>
                                    <p:anim calcmode="lin" valueType="num">
                                      <p:cBhvr>
                                        <p:cTn id="73" dur="1000"/>
                                        <p:tgtEl>
                                          <p:spTgt spid="10"/>
                                        </p:tgtEl>
                                        <p:attrNameLst>
                                          <p:attrName>ppt_y</p:attrName>
                                        </p:attrNameLst>
                                      </p:cBhvr>
                                      <p:tavLst>
                                        <p:tav tm="0">
                                          <p:val>
                                            <p:strVal val="ppt_y"/>
                                          </p:val>
                                        </p:tav>
                                        <p:tav tm="100000">
                                          <p:val>
                                            <p:strVal val="ppt_y+.1"/>
                                          </p:val>
                                        </p:tav>
                                      </p:tavLst>
                                    </p:anim>
                                    <p:set>
                                      <p:cBhvr>
                                        <p:cTn id="7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9"/>
                                        </p:tgtEl>
                                      </p:cBhvr>
                                    </p:animEffect>
                                    <p:anim calcmode="lin" valueType="num">
                                      <p:cBhvr>
                                        <p:cTn id="80" dur="1000"/>
                                        <p:tgtEl>
                                          <p:spTgt spid="9"/>
                                        </p:tgtEl>
                                        <p:attrNameLst>
                                          <p:attrName>ppt_x</p:attrName>
                                        </p:attrNameLst>
                                      </p:cBhvr>
                                      <p:tavLst>
                                        <p:tav tm="0">
                                          <p:val>
                                            <p:strVal val="ppt_x"/>
                                          </p:val>
                                        </p:tav>
                                        <p:tav tm="100000">
                                          <p:val>
                                            <p:strVal val="ppt_x"/>
                                          </p:val>
                                        </p:tav>
                                      </p:tavLst>
                                    </p:anim>
                                    <p:anim calcmode="lin" valueType="num">
                                      <p:cBhvr>
                                        <p:cTn id="81" dur="1000"/>
                                        <p:tgtEl>
                                          <p:spTgt spid="9"/>
                                        </p:tgtEl>
                                        <p:attrNameLst>
                                          <p:attrName>ppt_y</p:attrName>
                                        </p:attrNameLst>
                                      </p:cBhvr>
                                      <p:tavLst>
                                        <p:tav tm="0">
                                          <p:val>
                                            <p:strVal val="ppt_y"/>
                                          </p:val>
                                        </p:tav>
                                        <p:tav tm="100000">
                                          <p:val>
                                            <p:strVal val="ppt_y+.1"/>
                                          </p:val>
                                        </p:tav>
                                      </p:tavLst>
                                    </p:anim>
                                    <p:set>
                                      <p:cBhvr>
                                        <p:cTn id="82"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8"/>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8"/>
                                        </p:tgtEl>
                                      </p:cBhvr>
                                    </p:animEffect>
                                    <p:anim calcmode="lin" valueType="num">
                                      <p:cBhvr>
                                        <p:cTn id="88" dur="1000"/>
                                        <p:tgtEl>
                                          <p:spTgt spid="8"/>
                                        </p:tgtEl>
                                        <p:attrNameLst>
                                          <p:attrName>ppt_x</p:attrName>
                                        </p:attrNameLst>
                                      </p:cBhvr>
                                      <p:tavLst>
                                        <p:tav tm="0">
                                          <p:val>
                                            <p:strVal val="ppt_x"/>
                                          </p:val>
                                        </p:tav>
                                        <p:tav tm="100000">
                                          <p:val>
                                            <p:strVal val="ppt_x"/>
                                          </p:val>
                                        </p:tav>
                                      </p:tavLst>
                                    </p:anim>
                                    <p:anim calcmode="lin" valueType="num">
                                      <p:cBhvr>
                                        <p:cTn id="89" dur="1000"/>
                                        <p:tgtEl>
                                          <p:spTgt spid="8"/>
                                        </p:tgtEl>
                                        <p:attrNameLst>
                                          <p:attrName>ppt_y</p:attrName>
                                        </p:attrNameLst>
                                      </p:cBhvr>
                                      <p:tavLst>
                                        <p:tav tm="0">
                                          <p:val>
                                            <p:strVal val="ppt_y"/>
                                          </p:val>
                                        </p:tav>
                                        <p:tav tm="100000">
                                          <p:val>
                                            <p:strVal val="ppt_y+.1"/>
                                          </p:val>
                                        </p:tav>
                                      </p:tavLst>
                                    </p:anim>
                                    <p:set>
                                      <p:cBhvr>
                                        <p:cTn id="9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18"/>
                                        </p:tgtEl>
                                        <p:attrNameLst>
                                          <p:attrName>r</p:attrName>
                                        </p:attrNameLst>
                                      </p:cBhvr>
                                    </p:animRot>
                                  </p:childTnLst>
                                </p:cTn>
                              </p:par>
                            </p:childTnLst>
                          </p:cTn>
                        </p:par>
                      </p:childTnLst>
                    </p:cTn>
                  </p:par>
                </p:childTnLst>
              </p:cTn>
              <p:nextCondLst>
                <p:cond evt="onClick" delay="0">
                  <p:tgtEl>
                    <p:spTgt spid="15"/>
                  </p:tgtEl>
                </p:cond>
              </p:nextCondLst>
            </p:seq>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7" grpId="0"/>
      <p:bldP spid="8" grpId="0" animBg="1"/>
      <p:bldP spid="8" grpId="1" animBg="1"/>
      <p:bldP spid="9" grpId="0" animBg="1"/>
      <p:bldP spid="9" grpId="1" animBg="1"/>
      <p:bldP spid="10" grpId="0" animBg="1"/>
      <p:bldP spid="10" grpId="1"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Giai cuu dai duong 2\4765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 y="14287"/>
            <a:ext cx="12197047" cy="68437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esktop\Phan Thi Do Uyen\Giai cuu dai duong\Picture2.png">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9088" y="55149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DMIN\Desktop\Giai cuu dai duong 2\2a.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5" y="1847142"/>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Giai cuu dai duong 2\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2847976"/>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Giai cuu dai duong 2\Luoi.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1" y="-2686050"/>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ADMIN\Desktop\Giai cuu dai duong 2\seashell-border-382756.jpg"/>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7058" y="32850"/>
            <a:ext cx="8640288"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743200" y="819150"/>
            <a:ext cx="7106194" cy="523220"/>
          </a:xfrm>
          <a:prstGeom prst="rect">
            <a:avLst/>
          </a:prstGeom>
          <a:noFill/>
        </p:spPr>
        <p:txBody>
          <a:bodyPr wrap="square" rtlCol="0">
            <a:spAutoFit/>
          </a:bodyPr>
          <a:lstStyle/>
          <a:p>
            <a:pPr algn="ctr"/>
            <a:r>
              <a:rPr lang="en-US" sz="2800">
                <a:solidFill>
                  <a:srgbClr val="0033CC"/>
                </a:solidFill>
              </a:rPr>
              <a:t>Các phím F, J thuộc hàng phím nào?</a:t>
            </a:r>
            <a:endParaRPr lang="en-US" sz="2800" dirty="0">
              <a:solidFill>
                <a:srgbClr val="0033CC"/>
              </a:solidFill>
            </a:endParaRPr>
          </a:p>
        </p:txBody>
      </p:sp>
      <p:sp>
        <p:nvSpPr>
          <p:cNvPr id="9" name="Rounded Rectangle 8"/>
          <p:cNvSpPr/>
          <p:nvPr/>
        </p:nvSpPr>
        <p:spPr>
          <a:xfrm>
            <a:off x="659482" y="4852001"/>
            <a:ext cx="21787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A. Hàng phím trên</a:t>
            </a:r>
            <a:endParaRPr lang="en-US" sz="2400" dirty="0">
              <a:solidFill>
                <a:srgbClr val="0033CC"/>
              </a:solidFill>
            </a:endParaRPr>
          </a:p>
        </p:txBody>
      </p:sp>
      <p:sp>
        <p:nvSpPr>
          <p:cNvPr id="10" name="Rounded Rectangle 9"/>
          <p:cNvSpPr/>
          <p:nvPr/>
        </p:nvSpPr>
        <p:spPr>
          <a:xfrm>
            <a:off x="9442396" y="4829175"/>
            <a:ext cx="23189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D. Hàng phím dưới</a:t>
            </a:r>
            <a:endParaRPr lang="en-US" sz="2400" dirty="0">
              <a:solidFill>
                <a:srgbClr val="0033CC"/>
              </a:solidFill>
            </a:endParaRPr>
          </a:p>
        </p:txBody>
      </p:sp>
      <p:sp>
        <p:nvSpPr>
          <p:cNvPr id="11" name="Rounded Rectangle 10"/>
          <p:cNvSpPr/>
          <p:nvPr/>
        </p:nvSpPr>
        <p:spPr>
          <a:xfrm>
            <a:off x="6696688" y="4882945"/>
            <a:ext cx="231471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C. Hàng phím số</a:t>
            </a:r>
            <a:endParaRPr lang="en-US" sz="2400" dirty="0">
              <a:solidFill>
                <a:srgbClr val="0033CC"/>
              </a:solidFill>
            </a:endParaRPr>
          </a:p>
        </p:txBody>
      </p:sp>
      <p:sp>
        <p:nvSpPr>
          <p:cNvPr id="12" name="Rounded Rectangle 11"/>
          <p:cNvSpPr/>
          <p:nvPr/>
        </p:nvSpPr>
        <p:spPr>
          <a:xfrm>
            <a:off x="3522713" y="4871619"/>
            <a:ext cx="229334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B.Hàng phím cơ sở</a:t>
            </a:r>
            <a:endParaRPr lang="en-US" sz="2400" dirty="0">
              <a:solidFill>
                <a:srgbClr val="0033CC"/>
              </a:solidFill>
            </a:endParaRP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348754" y="2647950"/>
            <a:ext cx="609600" cy="609600"/>
          </a:xfrm>
          <a:prstGeom prst="rect">
            <a:avLst/>
          </a:prstGeom>
        </p:spPr>
      </p:pic>
      <p:pic>
        <p:nvPicPr>
          <p:cNvPr id="14"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162" y="55254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588044" y="133350"/>
            <a:ext cx="757084"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482"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3772A17-BB74-4A75-BA55-D622FE4D0639}"/>
              </a:ext>
            </a:extLst>
          </p:cNvPr>
          <p:cNvGrpSpPr/>
          <p:nvPr/>
        </p:nvGrpSpPr>
        <p:grpSpPr>
          <a:xfrm>
            <a:off x="933247" y="708850"/>
            <a:ext cx="90244" cy="76328"/>
            <a:chOff x="2455863" y="2411803"/>
            <a:chExt cx="566738" cy="566738"/>
          </a:xfrm>
        </p:grpSpPr>
        <p:sp>
          <p:nvSpPr>
            <p:cNvPr id="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5" name="Group 24">
            <a:extLst>
              <a:ext uri="{FF2B5EF4-FFF2-40B4-BE49-F238E27FC236}">
                <a16:creationId xmlns:a16="http://schemas.microsoft.com/office/drawing/2014/main" id="{A3772A17-BB74-4A75-BA55-D622FE4D0639}"/>
              </a:ext>
            </a:extLst>
          </p:cNvPr>
          <p:cNvGrpSpPr/>
          <p:nvPr/>
        </p:nvGrpSpPr>
        <p:grpSpPr>
          <a:xfrm>
            <a:off x="934593" y="1261149"/>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231628" y="1001869"/>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661894" y="1026807"/>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3" name="Oval 107"/>
          <p:cNvSpPr>
            <a:spLocks noChangeArrowheads="1"/>
          </p:cNvSpPr>
          <p:nvPr/>
        </p:nvSpPr>
        <p:spPr bwMode="auto">
          <a:xfrm>
            <a:off x="944484" y="99899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819177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4"/>
                                        </p:tgtEl>
                                        <p:attrNameLst>
                                          <p:attrName>r</p:attrName>
                                        </p:attrNameLst>
                                      </p:cBhvr>
                                    </p:animRot>
                                    <p:animRot by="-240000">
                                      <p:cBhvr>
                                        <p:cTn id="17" dur="1000" fill="hold">
                                          <p:stCondLst>
                                            <p:cond delay="1000"/>
                                          </p:stCondLst>
                                        </p:cTn>
                                        <p:tgtEl>
                                          <p:spTgt spid="4"/>
                                        </p:tgtEl>
                                        <p:attrNameLst>
                                          <p:attrName>r</p:attrName>
                                        </p:attrNameLst>
                                      </p:cBhvr>
                                    </p:animRot>
                                    <p:animRot by="240000">
                                      <p:cBhvr>
                                        <p:cTn id="18" dur="1000" fill="hold">
                                          <p:stCondLst>
                                            <p:cond delay="2000"/>
                                          </p:stCondLst>
                                        </p:cTn>
                                        <p:tgtEl>
                                          <p:spTgt spid="4"/>
                                        </p:tgtEl>
                                        <p:attrNameLst>
                                          <p:attrName>r</p:attrName>
                                        </p:attrNameLst>
                                      </p:cBhvr>
                                    </p:animRot>
                                    <p:animRot by="-240000">
                                      <p:cBhvr>
                                        <p:cTn id="19" dur="1000" fill="hold">
                                          <p:stCondLst>
                                            <p:cond delay="3000"/>
                                          </p:stCondLst>
                                        </p:cTn>
                                        <p:tgtEl>
                                          <p:spTgt spid="4"/>
                                        </p:tgtEl>
                                        <p:attrNameLst>
                                          <p:attrName>r</p:attrName>
                                        </p:attrNameLst>
                                      </p:cBhvr>
                                    </p:animRot>
                                    <p:animRot by="120000">
                                      <p:cBhvr>
                                        <p:cTn id="20" dur="1000" fill="hold">
                                          <p:stCondLst>
                                            <p:cond delay="4000"/>
                                          </p:stCondLst>
                                        </p:cTn>
                                        <p:tgtEl>
                                          <p:spTgt spid="4"/>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5"/>
                                        </p:tgtEl>
                                        <p:attrNameLst>
                                          <p:attrName>r</p:attrName>
                                        </p:attrNameLst>
                                      </p:cBhvr>
                                    </p:animRot>
                                    <p:animRot by="-240000">
                                      <p:cBhvr>
                                        <p:cTn id="23" dur="1000" fill="hold">
                                          <p:stCondLst>
                                            <p:cond delay="1000"/>
                                          </p:stCondLst>
                                        </p:cTn>
                                        <p:tgtEl>
                                          <p:spTgt spid="5"/>
                                        </p:tgtEl>
                                        <p:attrNameLst>
                                          <p:attrName>r</p:attrName>
                                        </p:attrNameLst>
                                      </p:cBhvr>
                                    </p:animRot>
                                    <p:animRot by="240000">
                                      <p:cBhvr>
                                        <p:cTn id="24" dur="1000" fill="hold">
                                          <p:stCondLst>
                                            <p:cond delay="2000"/>
                                          </p:stCondLst>
                                        </p:cTn>
                                        <p:tgtEl>
                                          <p:spTgt spid="5"/>
                                        </p:tgtEl>
                                        <p:attrNameLst>
                                          <p:attrName>r</p:attrName>
                                        </p:attrNameLst>
                                      </p:cBhvr>
                                    </p:animRot>
                                    <p:animRot by="-240000">
                                      <p:cBhvr>
                                        <p:cTn id="25" dur="1000" fill="hold">
                                          <p:stCondLst>
                                            <p:cond delay="3000"/>
                                          </p:stCondLst>
                                        </p:cTn>
                                        <p:tgtEl>
                                          <p:spTgt spid="5"/>
                                        </p:tgtEl>
                                        <p:attrNameLst>
                                          <p:attrName>r</p:attrName>
                                        </p:attrNameLst>
                                      </p:cBhvr>
                                    </p:animRot>
                                    <p:animRot by="120000">
                                      <p:cBhvr>
                                        <p:cTn id="26" dur="1000" fill="hold">
                                          <p:stCondLst>
                                            <p:cond delay="4000"/>
                                          </p:stCondLst>
                                        </p:cTn>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12"/>
                                        </p:tgtEl>
                                        <p:attrNameLst>
                                          <p:attrName>style.color</p:attrName>
                                        </p:attrNameLst>
                                      </p:cBhvr>
                                      <p:by>
                                        <p:hsl h="7200000" s="0" l="0"/>
                                      </p:by>
                                    </p:animClr>
                                    <p:animClr clrSpc="hsl" dir="cw">
                                      <p:cBhvr>
                                        <p:cTn id="56" dur="500" fill="hold"/>
                                        <p:tgtEl>
                                          <p:spTgt spid="12"/>
                                        </p:tgtEl>
                                        <p:attrNameLst>
                                          <p:attrName>fillcolor</p:attrName>
                                        </p:attrNameLst>
                                      </p:cBhvr>
                                      <p:by>
                                        <p:hsl h="7200000" s="0" l="0"/>
                                      </p:by>
                                    </p:animClr>
                                    <p:animClr clrSpc="hsl" dir="cw">
                                      <p:cBhvr>
                                        <p:cTn id="57" dur="500" fill="hold"/>
                                        <p:tgtEl>
                                          <p:spTgt spid="12"/>
                                        </p:tgtEl>
                                        <p:attrNameLst>
                                          <p:attrName>stroke.color</p:attrName>
                                        </p:attrNameLst>
                                      </p:cBhvr>
                                      <p:by>
                                        <p:hsl h="7200000" s="0" l="0"/>
                                      </p:by>
                                    </p:animClr>
                                    <p:set>
                                      <p:cBhvr>
                                        <p:cTn id="58" dur="500" fill="hold"/>
                                        <p:tgtEl>
                                          <p:spTgt spid="12"/>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15"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6"/>
                                        </p:tgtEl>
                                        <p:attrNameLst>
                                          <p:attrName>ppt_x</p:attrName>
                                        </p:attrNameLst>
                                      </p:cBhvr>
                                      <p:tavLst>
                                        <p:tav tm="0">
                                          <p:val>
                                            <p:strVal val="ppt_x"/>
                                          </p:val>
                                        </p:tav>
                                        <p:tav tm="100000">
                                          <p:val>
                                            <p:strVal val="ppt_x"/>
                                          </p:val>
                                        </p:tav>
                                      </p:tavLst>
                                    </p:anim>
                                    <p:anim calcmode="lin" valueType="num">
                                      <p:cBhvr additive="base">
                                        <p:cTn id="63" dur="2000"/>
                                        <p:tgtEl>
                                          <p:spTgt spid="6"/>
                                        </p:tgtEl>
                                        <p:attrNameLst>
                                          <p:attrName>ppt_y</p:attrName>
                                        </p:attrNameLst>
                                      </p:cBhvr>
                                      <p:tavLst>
                                        <p:tav tm="0">
                                          <p:val>
                                            <p:strVal val="ppt_y"/>
                                          </p:val>
                                        </p:tav>
                                        <p:tav tm="100000">
                                          <p:val>
                                            <p:strVal val="0-ppt_h/2"/>
                                          </p:val>
                                        </p:tav>
                                      </p:tavLst>
                                    </p:anim>
                                    <p:set>
                                      <p:cBhvr>
                                        <p:cTn id="64" dur="1" fill="hold">
                                          <p:stCondLst>
                                            <p:cond delay="1999"/>
                                          </p:stCondLst>
                                        </p:cTn>
                                        <p:tgtEl>
                                          <p:spTgt spid="6"/>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5"/>
                                        </p:tgtEl>
                                        <p:attrNameLst>
                                          <p:attrName>ppt_x</p:attrName>
                                          <p:attrName>ppt_y</p:attrName>
                                        </p:attrNameLst>
                                      </p:cBhvr>
                                      <p:rCtr x="-9514" y="3704"/>
                                    </p:animMotion>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1"/>
                                        </p:tgtEl>
                                      </p:cBhvr>
                                    </p:animEffect>
                                    <p:anim calcmode="lin" valueType="num">
                                      <p:cBhvr>
                                        <p:cTn id="72" dur="1000"/>
                                        <p:tgtEl>
                                          <p:spTgt spid="11"/>
                                        </p:tgtEl>
                                        <p:attrNameLst>
                                          <p:attrName>ppt_x</p:attrName>
                                        </p:attrNameLst>
                                      </p:cBhvr>
                                      <p:tavLst>
                                        <p:tav tm="0">
                                          <p:val>
                                            <p:strVal val="ppt_x"/>
                                          </p:val>
                                        </p:tav>
                                        <p:tav tm="100000">
                                          <p:val>
                                            <p:strVal val="ppt_x"/>
                                          </p:val>
                                        </p:tav>
                                      </p:tavLst>
                                    </p:anim>
                                    <p:anim calcmode="lin" valueType="num">
                                      <p:cBhvr>
                                        <p:cTn id="73" dur="1000"/>
                                        <p:tgtEl>
                                          <p:spTgt spid="11"/>
                                        </p:tgtEl>
                                        <p:attrNameLst>
                                          <p:attrName>ppt_y</p:attrName>
                                        </p:attrNameLst>
                                      </p:cBhvr>
                                      <p:tavLst>
                                        <p:tav tm="0">
                                          <p:val>
                                            <p:strVal val="ppt_y"/>
                                          </p:val>
                                        </p:tav>
                                        <p:tav tm="100000">
                                          <p:val>
                                            <p:strVal val="ppt_y+.1"/>
                                          </p:val>
                                        </p:tav>
                                      </p:tavLst>
                                    </p:anim>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0"/>
                                        </p:tgtEl>
                                      </p:cBhvr>
                                    </p:animEffect>
                                    <p:anim calcmode="lin" valueType="num">
                                      <p:cBhvr>
                                        <p:cTn id="80" dur="1000"/>
                                        <p:tgtEl>
                                          <p:spTgt spid="10"/>
                                        </p:tgtEl>
                                        <p:attrNameLst>
                                          <p:attrName>ppt_x</p:attrName>
                                        </p:attrNameLst>
                                      </p:cBhvr>
                                      <p:tavLst>
                                        <p:tav tm="0">
                                          <p:val>
                                            <p:strVal val="ppt_x"/>
                                          </p:val>
                                        </p:tav>
                                        <p:tav tm="100000">
                                          <p:val>
                                            <p:strVal val="ppt_x"/>
                                          </p:val>
                                        </p:tav>
                                      </p:tavLst>
                                    </p:anim>
                                    <p:anim calcmode="lin" valueType="num">
                                      <p:cBhvr>
                                        <p:cTn id="81" dur="1000"/>
                                        <p:tgtEl>
                                          <p:spTgt spid="10"/>
                                        </p:tgtEl>
                                        <p:attrNameLst>
                                          <p:attrName>ppt_y</p:attrName>
                                        </p:attrNameLst>
                                      </p:cBhvr>
                                      <p:tavLst>
                                        <p:tav tm="0">
                                          <p:val>
                                            <p:strVal val="ppt_y"/>
                                          </p:val>
                                        </p:tav>
                                        <p:tav tm="100000">
                                          <p:val>
                                            <p:strVal val="ppt_y+.1"/>
                                          </p:val>
                                        </p:tav>
                                      </p:tavLst>
                                    </p:anim>
                                    <p:set>
                                      <p:cBhvr>
                                        <p:cTn id="8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9"/>
                                        </p:tgtEl>
                                      </p:cBhvr>
                                    </p:animEffect>
                                    <p:anim calcmode="lin" valueType="num">
                                      <p:cBhvr>
                                        <p:cTn id="88" dur="1000"/>
                                        <p:tgtEl>
                                          <p:spTgt spid="9"/>
                                        </p:tgtEl>
                                        <p:attrNameLst>
                                          <p:attrName>ppt_x</p:attrName>
                                        </p:attrNameLst>
                                      </p:cBhvr>
                                      <p:tavLst>
                                        <p:tav tm="0">
                                          <p:val>
                                            <p:strVal val="ppt_x"/>
                                          </p:val>
                                        </p:tav>
                                        <p:tav tm="100000">
                                          <p:val>
                                            <p:strVal val="ppt_x"/>
                                          </p:val>
                                        </p:tav>
                                      </p:tavLst>
                                    </p:anim>
                                    <p:anim calcmode="lin" valueType="num">
                                      <p:cBhvr>
                                        <p:cTn id="89" dur="1000"/>
                                        <p:tgtEl>
                                          <p:spTgt spid="9"/>
                                        </p:tgtEl>
                                        <p:attrNameLst>
                                          <p:attrName>ppt_y</p:attrName>
                                        </p:attrNameLst>
                                      </p:cBhvr>
                                      <p:tavLst>
                                        <p:tav tm="0">
                                          <p:val>
                                            <p:strVal val="ppt_y"/>
                                          </p:val>
                                        </p:tav>
                                        <p:tav tm="100000">
                                          <p:val>
                                            <p:strVal val="ppt_y+.1"/>
                                          </p:val>
                                        </p:tav>
                                      </p:tavLst>
                                    </p:anim>
                                    <p:set>
                                      <p:cBhvr>
                                        <p:cTn id="9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8" presetClass="emph" presetSubtype="0" fill="hold" nodeType="clickEffect">
                                  <p:stCondLst>
                                    <p:cond delay="0"/>
                                  </p:stCondLst>
                                  <p:childTnLst>
                                    <p:animRot by="21600000">
                                      <p:cBhvr>
                                        <p:cTn id="95" dur="15000" fill="hold"/>
                                        <p:tgtEl>
                                          <p:spTgt spid="18"/>
                                        </p:tgtEl>
                                        <p:attrNameLst>
                                          <p:attrName>r</p:attrName>
                                        </p:attrNameLst>
                                      </p:cBhvr>
                                    </p:animRot>
                                  </p:childTnLst>
                                </p:cTn>
                              </p:par>
                            </p:childTnLst>
                          </p:cTn>
                        </p:par>
                      </p:childTnLst>
                    </p:cTn>
                  </p:par>
                </p:childTnLst>
              </p:cTn>
              <p:nextCondLst>
                <p:cond evt="onClick" delay="0">
                  <p:tgtEl>
                    <p:spTgt spid="15"/>
                  </p:tgtEl>
                </p:cond>
              </p:nextCondLst>
            </p:seq>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8" grpId="0"/>
      <p:bldP spid="9" grpId="0" animBg="1"/>
      <p:bldP spid="9" grpId="1" animBg="1"/>
      <p:bldP spid="10" grpId="0" animBg="1"/>
      <p:bldP spid="10" grpId="1" animBg="1"/>
      <p:bldP spid="11" grpId="0" animBg="1"/>
      <p:bldP spid="11" grpId="1"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Giai cuu dai duong 2\underwater-vector-backgrou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82"/>
            <a:ext cx="12192000" cy="6847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3" y="3627355"/>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4467" y="2655182"/>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A. Hàng phím dưới</a:t>
            </a:r>
            <a:endParaRPr lang="en-US" sz="2400" dirty="0">
              <a:solidFill>
                <a:srgbClr val="0033CC"/>
              </a:solidFill>
            </a:endParaRPr>
          </a:p>
        </p:txBody>
      </p:sp>
      <p:pic>
        <p:nvPicPr>
          <p:cNvPr id="5" name="Picture 3" descr="C:\Users\ADMIN\Desktop\Giai cuu dai duong 2\3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0" y="3832313"/>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853423" y="2638151"/>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B. Hàng phím trên</a:t>
            </a:r>
            <a:endParaRPr lang="en-US" sz="2400" dirty="0">
              <a:solidFill>
                <a:srgbClr val="0033CC"/>
              </a:solidFill>
            </a:endParaRPr>
          </a:p>
        </p:txBody>
      </p:sp>
      <p:pic>
        <p:nvPicPr>
          <p:cNvPr id="7" name="Picture 4" descr="C:\Users\ADMIN\Desktop\Giai cuu dai duong 2\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0" y="334098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Desktop\Giai cuu dai duong 2\3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3" y="4128083"/>
            <a:ext cx="1123633" cy="1609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Desktop\Giai cuu dai duong 2\Luoi.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3451792" y="-1577888"/>
            <a:ext cx="8814528" cy="8435887"/>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404393" y="2699936"/>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33CC"/>
                </a:solidFill>
              </a:rPr>
              <a:t>D. Hàng phím số</a:t>
            </a:r>
            <a:endParaRPr lang="en-US" sz="2400" dirty="0">
              <a:solidFill>
                <a:srgbClr val="0033CC"/>
              </a:solidFill>
            </a:endParaRPr>
          </a:p>
        </p:txBody>
      </p:sp>
      <p:sp>
        <p:nvSpPr>
          <p:cNvPr id="11" name="Rounded Rectangle 10"/>
          <p:cNvSpPr/>
          <p:nvPr/>
        </p:nvSpPr>
        <p:spPr>
          <a:xfrm>
            <a:off x="6334971" y="2676251"/>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C</a:t>
            </a:r>
            <a:r>
              <a:rPr lang="en-US" sz="2400">
                <a:solidFill>
                  <a:srgbClr val="0033CC"/>
                </a:solidFill>
              </a:rPr>
              <a:t>. Hàng phím cơ sở</a:t>
            </a:r>
            <a:endParaRPr lang="en-US" sz="2400" dirty="0">
              <a:solidFill>
                <a:srgbClr val="0033CC"/>
              </a:solidFill>
            </a:endParaRPr>
          </a:p>
        </p:txBody>
      </p:sp>
      <p:pic>
        <p:nvPicPr>
          <p:cNvPr id="12" name="Picture 11" descr="C:\Users\ADMIN\Desktop\Giai cuu dai duong 2\seashell-border-382756.jpg"/>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20767" y="72389"/>
            <a:ext cx="8987163"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3162794" y="604113"/>
            <a:ext cx="7400782" cy="954107"/>
          </a:xfrm>
          <a:prstGeom prst="rect">
            <a:avLst/>
          </a:prstGeom>
          <a:noFill/>
        </p:spPr>
        <p:txBody>
          <a:bodyPr wrap="square" rtlCol="0">
            <a:spAutoFit/>
          </a:bodyPr>
          <a:lstStyle/>
          <a:p>
            <a:pPr algn="ctr"/>
            <a:r>
              <a:rPr lang="en-US" sz="2800">
                <a:solidFill>
                  <a:srgbClr val="0033CC"/>
                </a:solidFill>
              </a:rPr>
              <a:t>Khi gõ xong các ngón tay của em phải đặt ở hàng phím nào?</a:t>
            </a:r>
            <a:endParaRPr lang="en-US" sz="2800" dirty="0">
              <a:solidFill>
                <a:srgbClr val="0033CC"/>
              </a:solidFill>
            </a:endParaRPr>
          </a:p>
        </p:txBody>
      </p:sp>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805378" y="5592244"/>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3000024" y="2943973"/>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5162" y="1127305"/>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4" y="708113"/>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59482" y="1295242"/>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933247" y="1283613"/>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934593" y="1835912"/>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1231628" y="1576632"/>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661894" y="1601570"/>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5" name="Oval 107"/>
          <p:cNvSpPr>
            <a:spLocks noChangeArrowheads="1"/>
          </p:cNvSpPr>
          <p:nvPr/>
        </p:nvSpPr>
        <p:spPr bwMode="auto">
          <a:xfrm>
            <a:off x="944484" y="1573754"/>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1425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7"/>
                                        </p:tgtEl>
                                        <p:attrNameLst>
                                          <p:attrName>r</p:attrName>
                                        </p:attrNameLst>
                                      </p:cBhvr>
                                    </p:animRot>
                                    <p:animRot by="-240000">
                                      <p:cBhvr>
                                        <p:cTn id="25" dur="600" fill="hold">
                                          <p:stCondLst>
                                            <p:cond delay="600"/>
                                          </p:stCondLst>
                                        </p:cTn>
                                        <p:tgtEl>
                                          <p:spTgt spid="7"/>
                                        </p:tgtEl>
                                        <p:attrNameLst>
                                          <p:attrName>r</p:attrName>
                                        </p:attrNameLst>
                                      </p:cBhvr>
                                    </p:animRot>
                                    <p:animRot by="240000">
                                      <p:cBhvr>
                                        <p:cTn id="26" dur="600" fill="hold">
                                          <p:stCondLst>
                                            <p:cond delay="1200"/>
                                          </p:stCondLst>
                                        </p:cTn>
                                        <p:tgtEl>
                                          <p:spTgt spid="7"/>
                                        </p:tgtEl>
                                        <p:attrNameLst>
                                          <p:attrName>r</p:attrName>
                                        </p:attrNameLst>
                                      </p:cBhvr>
                                    </p:animRot>
                                    <p:animRot by="-240000">
                                      <p:cBhvr>
                                        <p:cTn id="27" dur="600" fill="hold">
                                          <p:stCondLst>
                                            <p:cond delay="1800"/>
                                          </p:stCondLst>
                                        </p:cTn>
                                        <p:tgtEl>
                                          <p:spTgt spid="7"/>
                                        </p:tgtEl>
                                        <p:attrNameLst>
                                          <p:attrName>r</p:attrName>
                                        </p:attrNameLst>
                                      </p:cBhvr>
                                    </p:animRot>
                                    <p:animRot by="120000">
                                      <p:cBhvr>
                                        <p:cTn id="28" dur="600" fill="hold">
                                          <p:stCondLst>
                                            <p:cond delay="2400"/>
                                          </p:stCondLst>
                                        </p:cTn>
                                        <p:tgtEl>
                                          <p:spTgt spid="7"/>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4"/>
                                        </p:tgtEl>
                                      </p:cBhvr>
                                    </p:animEffect>
                                    <p:anim calcmode="lin" valueType="num">
                                      <p:cBhvr>
                                        <p:cTn id="68" dur="1000"/>
                                        <p:tgtEl>
                                          <p:spTgt spid="4"/>
                                        </p:tgtEl>
                                        <p:attrNameLst>
                                          <p:attrName>ppt_x</p:attrName>
                                        </p:attrNameLst>
                                      </p:cBhvr>
                                      <p:tavLst>
                                        <p:tav tm="0">
                                          <p:val>
                                            <p:strVal val="ppt_x"/>
                                          </p:val>
                                        </p:tav>
                                        <p:tav tm="100000">
                                          <p:val>
                                            <p:strVal val="ppt_x"/>
                                          </p:val>
                                        </p:tav>
                                      </p:tavLst>
                                    </p:anim>
                                    <p:anim calcmode="lin" valueType="num">
                                      <p:cBhvr>
                                        <p:cTn id="69" dur="1000"/>
                                        <p:tgtEl>
                                          <p:spTgt spid="4"/>
                                        </p:tgtEl>
                                        <p:attrNameLst>
                                          <p:attrName>ppt_y</p:attrName>
                                        </p:attrNameLst>
                                      </p:cBhvr>
                                      <p:tavLst>
                                        <p:tav tm="0">
                                          <p:val>
                                            <p:strVal val="ppt_y"/>
                                          </p:val>
                                        </p:tav>
                                        <p:tav tm="100000">
                                          <p:val>
                                            <p:strVal val="ppt_y+.1"/>
                                          </p:val>
                                        </p:tav>
                                      </p:tavLst>
                                    </p:anim>
                                    <p:set>
                                      <p:cBhvr>
                                        <p:cTn id="7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6"/>
                                        </p:tgtEl>
                                      </p:cBhvr>
                                    </p:animEffect>
                                    <p:anim calcmode="lin" valueType="num">
                                      <p:cBhvr>
                                        <p:cTn id="76" dur="1000"/>
                                        <p:tgtEl>
                                          <p:spTgt spid="6"/>
                                        </p:tgtEl>
                                        <p:attrNameLst>
                                          <p:attrName>ppt_x</p:attrName>
                                        </p:attrNameLst>
                                      </p:cBhvr>
                                      <p:tavLst>
                                        <p:tav tm="0">
                                          <p:val>
                                            <p:strVal val="ppt_x"/>
                                          </p:val>
                                        </p:tav>
                                        <p:tav tm="100000">
                                          <p:val>
                                            <p:strVal val="ppt_x"/>
                                          </p:val>
                                        </p:tav>
                                      </p:tavLst>
                                    </p:anim>
                                    <p:anim calcmode="lin" valueType="num">
                                      <p:cBhvr>
                                        <p:cTn id="77" dur="1000"/>
                                        <p:tgtEl>
                                          <p:spTgt spid="6"/>
                                        </p:tgtEl>
                                        <p:attrNameLst>
                                          <p:attrName>ppt_y</p:attrName>
                                        </p:attrNameLst>
                                      </p:cBhvr>
                                      <p:tavLst>
                                        <p:tav tm="0">
                                          <p:val>
                                            <p:strVal val="ppt_y"/>
                                          </p:val>
                                        </p:tav>
                                        <p:tav tm="100000">
                                          <p:val>
                                            <p:strVal val="ppt_y+.1"/>
                                          </p:val>
                                        </p:tav>
                                      </p:tavLst>
                                    </p:anim>
                                    <p:set>
                                      <p:cBhvr>
                                        <p:cTn id="7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11"/>
                                        </p:tgtEl>
                                        <p:attrNameLst>
                                          <p:attrName>style.color</p:attrName>
                                        </p:attrNameLst>
                                      </p:cBhvr>
                                      <p:by>
                                        <p:hsl h="7200000" s="0" l="0"/>
                                      </p:by>
                                    </p:animClr>
                                    <p:animClr clrSpc="hsl" dir="cw">
                                      <p:cBhvr>
                                        <p:cTn id="84" dur="500" fill="hold"/>
                                        <p:tgtEl>
                                          <p:spTgt spid="11"/>
                                        </p:tgtEl>
                                        <p:attrNameLst>
                                          <p:attrName>fillcolor</p:attrName>
                                        </p:attrNameLst>
                                      </p:cBhvr>
                                      <p:by>
                                        <p:hsl h="7200000" s="0" l="0"/>
                                      </p:by>
                                    </p:animClr>
                                    <p:animClr clrSpc="hsl" dir="cw">
                                      <p:cBhvr>
                                        <p:cTn id="85" dur="500" fill="hold"/>
                                        <p:tgtEl>
                                          <p:spTgt spid="11"/>
                                        </p:tgtEl>
                                        <p:attrNameLst>
                                          <p:attrName>stroke.color</p:attrName>
                                        </p:attrNameLst>
                                      </p:cBhvr>
                                      <p:by>
                                        <p:hsl h="7200000" s="0" l="0"/>
                                      </p:by>
                                    </p:animClr>
                                    <p:set>
                                      <p:cBhvr>
                                        <p:cTn id="86" dur="500" fill="hold"/>
                                        <p:tgtEl>
                                          <p:spTgt spid="11"/>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15"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9"/>
                                        </p:tgtEl>
                                        <p:attrNameLst>
                                          <p:attrName>ppt_x</p:attrName>
                                        </p:attrNameLst>
                                      </p:cBhvr>
                                      <p:tavLst>
                                        <p:tav tm="0">
                                          <p:val>
                                            <p:strVal val="ppt_x"/>
                                          </p:val>
                                        </p:tav>
                                        <p:tav tm="100000">
                                          <p:val>
                                            <p:strVal val="ppt_x"/>
                                          </p:val>
                                        </p:tav>
                                      </p:tavLst>
                                    </p:anim>
                                    <p:anim calcmode="lin" valueType="num">
                                      <p:cBhvr additive="base">
                                        <p:cTn id="91" dur="2000"/>
                                        <p:tgtEl>
                                          <p:spTgt spid="9"/>
                                        </p:tgtEl>
                                        <p:attrNameLst>
                                          <p:attrName>ppt_y</p:attrName>
                                        </p:attrNameLst>
                                      </p:cBhvr>
                                      <p:tavLst>
                                        <p:tav tm="0">
                                          <p:val>
                                            <p:strVal val="ppt_y"/>
                                          </p:val>
                                        </p:tav>
                                        <p:tav tm="100000">
                                          <p:val>
                                            <p:strVal val="0-ppt_h/2"/>
                                          </p:val>
                                        </p:tav>
                                      </p:tavLst>
                                    </p:anim>
                                    <p:set>
                                      <p:cBhvr>
                                        <p:cTn id="92" dur="1" fill="hold">
                                          <p:stCondLst>
                                            <p:cond delay="1999"/>
                                          </p:stCondLst>
                                        </p:cTn>
                                        <p:tgtEl>
                                          <p:spTgt spid="9"/>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2.70833E-6 3.7037E-6 L 0.18554 0.04444 " pathEditMode="relative" rAng="0" ptsTypes="AA">
                                      <p:cBhvr>
                                        <p:cTn id="94" dur="3000" fill="hold"/>
                                        <p:tgtEl>
                                          <p:spTgt spid="5"/>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3.125E-6 -2.96296E-6 L -0.0724 0.00834 " pathEditMode="relative" rAng="0" ptsTypes="AA">
                                      <p:cBhvr>
                                        <p:cTn id="96" dur="3000" fill="hold"/>
                                        <p:tgtEl>
                                          <p:spTgt spid="8"/>
                                        </p:tgtEl>
                                        <p:attrNameLst>
                                          <p:attrName>ppt_x</p:attrName>
                                          <p:attrName>ppt_y</p:attrName>
                                        </p:attrNameLst>
                                      </p:cBhvr>
                                      <p:rCtr x="-3620" y="417"/>
                                    </p:animMotion>
                                  </p:childTnLst>
                                </p:cTn>
                              </p:par>
                              <p:par>
                                <p:cTn id="97" presetID="35" presetClass="path" presetSubtype="0" accel="50000" decel="50000" fill="hold" nodeType="withEffect">
                                  <p:stCondLst>
                                    <p:cond delay="0"/>
                                  </p:stCondLst>
                                  <p:childTnLst>
                                    <p:animMotion origin="layout" path="M -6.25E-7 -2.22222E-6 L -0.1026 0.13982 " pathEditMode="relative" rAng="0" ptsTypes="AA">
                                      <p:cBhvr>
                                        <p:cTn id="98" dur="3000" fill="hold"/>
                                        <p:tgtEl>
                                          <p:spTgt spid="7"/>
                                        </p:tgtEl>
                                        <p:attrNameLst>
                                          <p:attrName>ppt_x</p:attrName>
                                          <p:attrName>ppt_y</p:attrName>
                                        </p:attrNameLst>
                                      </p:cBhvr>
                                      <p:rCtr x="-5130" y="6991"/>
                                    </p:animMotion>
                                  </p:childTnLst>
                                </p:cTn>
                              </p:par>
                            </p:childTnLst>
                          </p:cTn>
                        </p:par>
                      </p:childTnLst>
                    </p:cTn>
                  </p:par>
                </p:childTnLst>
              </p:cTn>
              <p:nextCondLst>
                <p:cond evt="onClick" delay="0">
                  <p:tgtEl>
                    <p:spTgt spid="11"/>
                  </p:tgtEl>
                </p:cond>
              </p:nextCondLst>
            </p:seq>
            <p:seq concurrent="1" nextAc="seek">
              <p:cTn id="99" restart="whenNotActive" fill="hold" evtFilter="cancelBubble" nodeType="interactiveSeq">
                <p:stCondLst>
                  <p:cond evt="onClick" delay="0">
                    <p:tgtEl>
                      <p:spTgt spid="10"/>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10"/>
                                        </p:tgtEl>
                                      </p:cBhvr>
                                    </p:animEffect>
                                    <p:anim calcmode="lin" valueType="num">
                                      <p:cBhvr>
                                        <p:cTn id="104" dur="1000"/>
                                        <p:tgtEl>
                                          <p:spTgt spid="10"/>
                                        </p:tgtEl>
                                        <p:attrNameLst>
                                          <p:attrName>ppt_x</p:attrName>
                                        </p:attrNameLst>
                                      </p:cBhvr>
                                      <p:tavLst>
                                        <p:tav tm="0">
                                          <p:val>
                                            <p:strVal val="ppt_x"/>
                                          </p:val>
                                        </p:tav>
                                        <p:tav tm="100000">
                                          <p:val>
                                            <p:strVal val="ppt_x"/>
                                          </p:val>
                                        </p:tav>
                                      </p:tavLst>
                                    </p:anim>
                                    <p:anim calcmode="lin" valueType="num">
                                      <p:cBhvr>
                                        <p:cTn id="105" dur="1000"/>
                                        <p:tgtEl>
                                          <p:spTgt spid="10"/>
                                        </p:tgtEl>
                                        <p:attrNameLst>
                                          <p:attrName>ppt_y</p:attrName>
                                        </p:attrNameLst>
                                      </p:cBhvr>
                                      <p:tavLst>
                                        <p:tav tm="0">
                                          <p:val>
                                            <p:strVal val="ppt_y"/>
                                          </p:val>
                                        </p:tav>
                                        <p:tav tm="100000">
                                          <p:val>
                                            <p:strVal val="ppt_y+.1"/>
                                          </p:val>
                                        </p:tav>
                                      </p:tavLst>
                                    </p:anim>
                                    <p:set>
                                      <p:cBhvr>
                                        <p:cTn id="10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7" restart="whenNotActive" fill="hold" evtFilter="cancelBubble" nodeType="interactiveSeq">
                <p:stCondLst>
                  <p:cond evt="onClick" delay="0">
                    <p:tgtEl>
                      <p:spTgt spid="17"/>
                    </p:tgtEl>
                  </p:cond>
                </p:stCondLst>
                <p:endSync evt="end" delay="0">
                  <p:rtn val="all"/>
                </p:endSync>
                <p:childTnLst>
                  <p:par>
                    <p:cTn id="108" fill="hold">
                      <p:stCondLst>
                        <p:cond delay="0"/>
                      </p:stCondLst>
                      <p:childTnLst>
                        <p:par>
                          <p:cTn id="109" fill="hold">
                            <p:stCondLst>
                              <p:cond delay="0"/>
                            </p:stCondLst>
                            <p:childTnLst>
                              <p:par>
                                <p:cTn id="110" presetID="8" presetClass="emph" presetSubtype="0" fill="hold" nodeType="clickEffect">
                                  <p:stCondLst>
                                    <p:cond delay="0"/>
                                  </p:stCondLst>
                                  <p:childTnLst>
                                    <p:animRot by="21600000">
                                      <p:cBhvr>
                                        <p:cTn id="111" dur="15000" fill="hold"/>
                                        <p:tgtEl>
                                          <p:spTgt spid="20"/>
                                        </p:tgtEl>
                                        <p:attrNameLst>
                                          <p:attrName>r</p:attrName>
                                        </p:attrNameLst>
                                      </p:cBhvr>
                                    </p:animRot>
                                  </p:childTnLst>
                                </p:cTn>
                              </p:par>
                            </p:childTnLst>
                          </p:cTn>
                        </p:par>
                      </p:childTnLst>
                    </p:cTn>
                  </p:par>
                </p:childTnLst>
              </p:cTn>
              <p:nextCondLst>
                <p:cond evt="onClick" delay="0">
                  <p:tgtEl>
                    <p:spTgt spid="17"/>
                  </p:tgtEl>
                </p:cond>
              </p:nextCondLst>
            </p:seq>
            <p:audio>
              <p:cMediaNode vol="80000">
                <p:cTn id="112" fill="hold" display="0">
                  <p:stCondLst>
                    <p:cond delay="indefinite"/>
                  </p:stCondLst>
                  <p:endCondLst>
                    <p:cond evt="onStopAudio" delay="0">
                      <p:tgtEl>
                        <p:sldTgt/>
                      </p:tgtEl>
                    </p:cond>
                  </p:endCondLst>
                </p:cTn>
                <p:tgtEl>
                  <p:spTgt spid="15"/>
                </p:tgtEl>
              </p:cMediaNode>
            </p:audio>
          </p:childTnLst>
        </p:cTn>
      </p:par>
    </p:tnLst>
    <p:bldLst>
      <p:bldP spid="4" grpId="0" animBg="1"/>
      <p:bldP spid="4" grpId="1" animBg="1"/>
      <p:bldP spid="6" grpId="0" animBg="1"/>
      <p:bldP spid="6" grpId="1" animBg="1"/>
      <p:bldP spid="10" grpId="0" animBg="1"/>
      <p:bldP spid="10" grpId="1" animBg="1"/>
      <p:bldP spid="11" grpId="0" animBg="1"/>
      <p:bldP spid="11" grpId="1"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4"/>
          <a:stretch>
            <a:fillRect/>
          </a:stretch>
        </p:blipFill>
        <p:spPr>
          <a:xfrm>
            <a:off x="3347134" y="3261924"/>
            <a:ext cx="6418176" cy="3157372"/>
          </a:xfrm>
          <a:prstGeom prst="rect">
            <a:avLst/>
          </a:prstGeom>
        </p:spPr>
      </p:pic>
    </p:spTree>
    <p:custDataLst>
      <p:tags r:id="rId1"/>
    </p:custDataLst>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4"/>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5"/>
          <a:stretch>
            <a:fillRect/>
          </a:stretch>
        </p:blipFill>
        <p:spPr>
          <a:xfrm>
            <a:off x="2536035" y="2490002"/>
            <a:ext cx="7359831" cy="4028272"/>
          </a:xfrm>
          <a:prstGeom prst="rect">
            <a:avLst/>
          </a:prstGeom>
        </p:spPr>
      </p:pic>
    </p:spTree>
    <p:custDataLst>
      <p:tags r:id="rId1"/>
    </p:custDataLst>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4"/>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4"/>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custDataLst>
      <p:tags r:id="rId1"/>
    </p:custDataLst>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5"/>
          <a:stretch>
            <a:fillRect/>
          </a:stretch>
        </p:blipFill>
        <p:spPr>
          <a:xfrm>
            <a:off x="4032989" y="1958282"/>
            <a:ext cx="3856054" cy="2415749"/>
          </a:xfrm>
          <a:prstGeom prst="rect">
            <a:avLst/>
          </a:prstGeom>
        </p:spPr>
      </p:pic>
    </p:spTree>
    <p:custDataLst>
      <p:tags r:id="rId1"/>
    </p:custDataLst>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custDataLst>
      <p:tags r:id="rId1"/>
    </p:custDataLst>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8"/>
          <a:stretch>
            <a:fillRect/>
          </a:stretch>
        </p:blipFill>
        <p:spPr>
          <a:xfrm>
            <a:off x="11341064" y="1322032"/>
            <a:ext cx="488048" cy="430855"/>
          </a:xfrm>
          <a:prstGeom prst="rect">
            <a:avLst/>
          </a:prstGeom>
        </p:spPr>
      </p:pic>
    </p:spTree>
    <p:custDataLst>
      <p:tags r:id="rId1"/>
    </p:custDataLst>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15503-265A-420E-98D1-4C620C94DA55}"/>
              </a:ext>
            </a:extLst>
          </p:cNvPr>
          <p:cNvPicPr>
            <a:picLocks noChangeAspect="1"/>
          </p:cNvPicPr>
          <p:nvPr/>
        </p:nvPicPr>
        <p:blipFill>
          <a:blip r:embed="rId4"/>
          <a:stretch>
            <a:fillRect/>
          </a:stretch>
        </p:blipFill>
        <p:spPr>
          <a:xfrm>
            <a:off x="336588" y="3606512"/>
            <a:ext cx="983065" cy="967824"/>
          </a:xfrm>
          <a:prstGeom prst="rect">
            <a:avLst/>
          </a:prstGeom>
        </p:spPr>
      </p:pic>
      <p:sp>
        <p:nvSpPr>
          <p:cNvPr id="3" name="Rectangle 2">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4" name="Rectangle 3">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6" name="Rectangle 5">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7" name="Rectangle 6">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8" name="Rectangle 7">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0" name="Rectangle 9">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1" name="Oval 10">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val 11">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25508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7"/>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1559" t="31130" r="40089" b="24637"/>
          <a:stretch/>
        </p:blipFill>
        <p:spPr>
          <a:xfrm>
            <a:off x="1149531" y="1750423"/>
            <a:ext cx="10009741" cy="3474721"/>
          </a:xfrm>
          <a:prstGeom prst="rect">
            <a:avLst/>
          </a:prstGeom>
        </p:spPr>
      </p:pic>
      <p:sp>
        <p:nvSpPr>
          <p:cNvPr id="3" name="Rectangle 2">
            <a:extLst>
              <a:ext uri="{FF2B5EF4-FFF2-40B4-BE49-F238E27FC236}">
                <a16:creationId xmlns:a16="http://schemas.microsoft.com/office/drawing/2014/main" id="{27478A4E-06BA-45DA-AB22-ADA7E3CBBA1E}"/>
              </a:ext>
            </a:extLst>
          </p:cNvPr>
          <p:cNvSpPr/>
          <p:nvPr/>
        </p:nvSpPr>
        <p:spPr>
          <a:xfrm>
            <a:off x="646339" y="5433171"/>
            <a:ext cx="10667359" cy="553998"/>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chính của bàn phím gồm có mấy hàng phím? Đó là những hàng phím nào?</a:t>
            </a:r>
            <a:endParaRPr lang="vi-VN" sz="2000">
              <a:latin typeface="UTM Avo" panose="0204060305050602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2A6422E-1239-424D-A9AC-7C016DFA5003}"/>
              </a:ext>
            </a:extLst>
          </p:cNvPr>
          <p:cNvGrpSpPr/>
          <p:nvPr/>
        </p:nvGrpSpPr>
        <p:grpSpPr>
          <a:xfrm>
            <a:off x="386254" y="0"/>
            <a:ext cx="5988420" cy="1837269"/>
            <a:chOff x="301091" y="301982"/>
            <a:chExt cx="4134561" cy="2508169"/>
          </a:xfrm>
        </p:grpSpPr>
        <p:pic>
          <p:nvPicPr>
            <p:cNvPr id="5" name="Picture 4">
              <a:extLst>
                <a:ext uri="{FF2B5EF4-FFF2-40B4-BE49-F238E27FC236}">
                  <a16:creationId xmlns:a16="http://schemas.microsoft.com/office/drawing/2014/main" id="{A4BD8349-BD85-4613-9513-E9EC2902C2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6" name="Picture 5">
              <a:extLst>
                <a:ext uri="{FF2B5EF4-FFF2-40B4-BE49-F238E27FC236}">
                  <a16:creationId xmlns:a16="http://schemas.microsoft.com/office/drawing/2014/main" id="{FD433534-521B-4282-B898-22AB8B0BD9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7" name="Rectangle 6">
            <a:extLst>
              <a:ext uri="{FF2B5EF4-FFF2-40B4-BE49-F238E27FC236}">
                <a16:creationId xmlns:a16="http://schemas.microsoft.com/office/drawing/2014/main" id="{BEF1B6C6-026F-4FB9-8D32-25D1F67CD14F}"/>
              </a:ext>
            </a:extLst>
          </p:cNvPr>
          <p:cNvSpPr/>
          <p:nvPr/>
        </p:nvSpPr>
        <p:spPr>
          <a:xfrm>
            <a:off x="1149530" y="446544"/>
            <a:ext cx="5225143" cy="1015663"/>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THẢO LUẬN NHÓM 4</a:t>
            </a:r>
            <a:endParaRPr lang="vi-VN" sz="4000" b="1">
              <a:solidFill>
                <a:srgbClr val="0998D7"/>
              </a:solidFill>
              <a:latin typeface="SVN-SAF" panose="02040603050506020204" pitchFamily="18" charset="0"/>
              <a:cs typeface="Times New Roman" panose="02020603050405020304" pitchFamily="18" charset="0"/>
            </a:endParaRPr>
          </a:p>
        </p:txBody>
      </p:sp>
      <p:sp>
        <p:nvSpPr>
          <p:cNvPr id="103" name="Rectangle: Rounded Corners 3">
            <a:extLst>
              <a:ext uri="{FF2B5EF4-FFF2-40B4-BE49-F238E27FC236}">
                <a16:creationId xmlns:a16="http://schemas.microsoft.com/office/drawing/2014/main" id="{4303BB96-E468-4FF9-973A-AD6A9412E80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04" name="Rectangle: Rounded Corners 124">
            <a:extLst>
              <a:ext uri="{FF2B5EF4-FFF2-40B4-BE49-F238E27FC236}">
                <a16:creationId xmlns:a16="http://schemas.microsoft.com/office/drawing/2014/main" id="{7CFD3903-C8DA-4B2F-8842-521D41CD86CA}"/>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105" name="Rectangle: Rounded Corners 125">
            <a:extLst>
              <a:ext uri="{FF2B5EF4-FFF2-40B4-BE49-F238E27FC236}">
                <a16:creationId xmlns:a16="http://schemas.microsoft.com/office/drawing/2014/main" id="{9469AECA-7C3A-4DAA-A37F-BEC486AB3E10}"/>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106" name="Rectangle: Rounded Corners 126">
            <a:extLst>
              <a:ext uri="{FF2B5EF4-FFF2-40B4-BE49-F238E27FC236}">
                <a16:creationId xmlns:a16="http://schemas.microsoft.com/office/drawing/2014/main" id="{2AACBEEA-41FC-449B-9579-7BE8431678FC}"/>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107" name="Rectangle: Rounded Corners 127">
            <a:extLst>
              <a:ext uri="{FF2B5EF4-FFF2-40B4-BE49-F238E27FC236}">
                <a16:creationId xmlns:a16="http://schemas.microsoft.com/office/drawing/2014/main" id="{1DA8B4BC-958C-4AC7-A069-A3A5AE75FE5C}"/>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108" name="Rectangle: Rounded Corners 128">
            <a:extLst>
              <a:ext uri="{FF2B5EF4-FFF2-40B4-BE49-F238E27FC236}">
                <a16:creationId xmlns:a16="http://schemas.microsoft.com/office/drawing/2014/main" id="{C3435C5A-E89F-4488-8E44-EF960205E48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109" name="Rectangle: Rounded Corners 129">
            <a:extLst>
              <a:ext uri="{FF2B5EF4-FFF2-40B4-BE49-F238E27FC236}">
                <a16:creationId xmlns:a16="http://schemas.microsoft.com/office/drawing/2014/main" id="{C5B7E97D-343D-4290-B5BE-8C0E766B1D0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110" name="Rectangle: Rounded Corners 130">
            <a:extLst>
              <a:ext uri="{FF2B5EF4-FFF2-40B4-BE49-F238E27FC236}">
                <a16:creationId xmlns:a16="http://schemas.microsoft.com/office/drawing/2014/main" id="{489E9D00-8E24-486A-90EC-5B538BD38C8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11" name="Rectangle: Rounded Corners 131">
            <a:extLst>
              <a:ext uri="{FF2B5EF4-FFF2-40B4-BE49-F238E27FC236}">
                <a16:creationId xmlns:a16="http://schemas.microsoft.com/office/drawing/2014/main" id="{46A8485B-BB1A-46D4-84D0-8553E186C05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12" name="Rectangle: Rounded Corners 132">
            <a:extLst>
              <a:ext uri="{FF2B5EF4-FFF2-40B4-BE49-F238E27FC236}">
                <a16:creationId xmlns:a16="http://schemas.microsoft.com/office/drawing/2014/main" id="{BF2506A6-948A-4054-964F-CCECFC2BE50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13" name="Rectangle: Rounded Corners 133">
            <a:extLst>
              <a:ext uri="{FF2B5EF4-FFF2-40B4-BE49-F238E27FC236}">
                <a16:creationId xmlns:a16="http://schemas.microsoft.com/office/drawing/2014/main" id="{16E25A96-3EF2-4AB4-B74A-0E22026B494A}"/>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114" name="Rectangle: Rounded Corners 134">
            <a:extLst>
              <a:ext uri="{FF2B5EF4-FFF2-40B4-BE49-F238E27FC236}">
                <a16:creationId xmlns:a16="http://schemas.microsoft.com/office/drawing/2014/main" id="{9A828F1B-0036-4D71-A052-121100917129}"/>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115" name="Rectangle: Rounded Corners 135">
            <a:extLst>
              <a:ext uri="{FF2B5EF4-FFF2-40B4-BE49-F238E27FC236}">
                <a16:creationId xmlns:a16="http://schemas.microsoft.com/office/drawing/2014/main" id="{5C86D274-946D-4BC5-8976-A391DED16B59}"/>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116" name="Rectangle: Rounded Corners 136">
            <a:extLst>
              <a:ext uri="{FF2B5EF4-FFF2-40B4-BE49-F238E27FC236}">
                <a16:creationId xmlns:a16="http://schemas.microsoft.com/office/drawing/2014/main" id="{2567616E-784E-4FCC-85C5-C49D60A2AF2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117" name="Rectangle: Rounded Corners 137">
            <a:extLst>
              <a:ext uri="{FF2B5EF4-FFF2-40B4-BE49-F238E27FC236}">
                <a16:creationId xmlns:a16="http://schemas.microsoft.com/office/drawing/2014/main" id="{830A6B62-21C5-4294-8EDA-7F5A374797A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118" name="Rectangle: Rounded Corners 138">
            <a:extLst>
              <a:ext uri="{FF2B5EF4-FFF2-40B4-BE49-F238E27FC236}">
                <a16:creationId xmlns:a16="http://schemas.microsoft.com/office/drawing/2014/main" id="{5ECB8C42-A78A-44EC-BAC8-FEC246B57FF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119" name="Rectangle: Rounded Corners 139">
            <a:extLst>
              <a:ext uri="{FF2B5EF4-FFF2-40B4-BE49-F238E27FC236}">
                <a16:creationId xmlns:a16="http://schemas.microsoft.com/office/drawing/2014/main" id="{7E9FEDD3-D963-4400-8591-5C849A3A78E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120" name="Rectangle: Rounded Corners 140">
            <a:extLst>
              <a:ext uri="{FF2B5EF4-FFF2-40B4-BE49-F238E27FC236}">
                <a16:creationId xmlns:a16="http://schemas.microsoft.com/office/drawing/2014/main" id="{2E0AE397-4337-4357-9CD2-3CF8B2A3950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121" name="Rectangle: Rounded Corners 141">
            <a:extLst>
              <a:ext uri="{FF2B5EF4-FFF2-40B4-BE49-F238E27FC236}">
                <a16:creationId xmlns:a16="http://schemas.microsoft.com/office/drawing/2014/main" id="{04DC9D4A-2A7F-4FF1-A964-1863D6F4274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122" name="Rectangle: Rounded Corners 142">
            <a:extLst>
              <a:ext uri="{FF2B5EF4-FFF2-40B4-BE49-F238E27FC236}">
                <a16:creationId xmlns:a16="http://schemas.microsoft.com/office/drawing/2014/main" id="{C62DE3EA-2071-4762-BCAA-11F2AE2A359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123" name="Rectangle: Rounded Corners 143">
            <a:extLst>
              <a:ext uri="{FF2B5EF4-FFF2-40B4-BE49-F238E27FC236}">
                <a16:creationId xmlns:a16="http://schemas.microsoft.com/office/drawing/2014/main" id="{FF98C424-72B7-4270-BE55-875C31C749E6}"/>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124" name="Rectangle: Rounded Corners 144">
            <a:extLst>
              <a:ext uri="{FF2B5EF4-FFF2-40B4-BE49-F238E27FC236}">
                <a16:creationId xmlns:a16="http://schemas.microsoft.com/office/drawing/2014/main" id="{EC5557A4-DD93-4F65-903C-3F9FED8FFA69}"/>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125" name="Rectangle: Rounded Corners 145">
            <a:extLst>
              <a:ext uri="{FF2B5EF4-FFF2-40B4-BE49-F238E27FC236}">
                <a16:creationId xmlns:a16="http://schemas.microsoft.com/office/drawing/2014/main" id="{920A8483-E618-44CD-A323-AB00AB749BE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126" name="Rectangle: Rounded Corners 146">
            <a:extLst>
              <a:ext uri="{FF2B5EF4-FFF2-40B4-BE49-F238E27FC236}">
                <a16:creationId xmlns:a16="http://schemas.microsoft.com/office/drawing/2014/main" id="{5347BA59-A685-499B-A3A0-423A8A1FF14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127" name="Rectangle: Rounded Corners 147">
            <a:extLst>
              <a:ext uri="{FF2B5EF4-FFF2-40B4-BE49-F238E27FC236}">
                <a16:creationId xmlns:a16="http://schemas.microsoft.com/office/drawing/2014/main" id="{0D0F3284-250B-4DB0-BECE-07568308485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128" name="Rectangle: Rounded Corners 148">
            <a:extLst>
              <a:ext uri="{FF2B5EF4-FFF2-40B4-BE49-F238E27FC236}">
                <a16:creationId xmlns:a16="http://schemas.microsoft.com/office/drawing/2014/main" id="{7F7FEBF4-A581-42CC-BE08-C1F563FBCB0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129" name="Rectangle: Rounded Corners 149">
            <a:extLst>
              <a:ext uri="{FF2B5EF4-FFF2-40B4-BE49-F238E27FC236}">
                <a16:creationId xmlns:a16="http://schemas.microsoft.com/office/drawing/2014/main" id="{D86169BE-2383-48F5-9C09-37D04D4731C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130" name="Rectangle: Rounded Corners 150">
            <a:extLst>
              <a:ext uri="{FF2B5EF4-FFF2-40B4-BE49-F238E27FC236}">
                <a16:creationId xmlns:a16="http://schemas.microsoft.com/office/drawing/2014/main" id="{BE771E9C-73F2-453E-A9EF-CDFF3076D17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131" name="Rectangle: Rounded Corners 151">
            <a:extLst>
              <a:ext uri="{FF2B5EF4-FFF2-40B4-BE49-F238E27FC236}">
                <a16:creationId xmlns:a16="http://schemas.microsoft.com/office/drawing/2014/main" id="{968C1B66-28C9-4070-B6AA-4715CBE06B7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132" name="Rectangle: Rounded Corners 152">
            <a:extLst>
              <a:ext uri="{FF2B5EF4-FFF2-40B4-BE49-F238E27FC236}">
                <a16:creationId xmlns:a16="http://schemas.microsoft.com/office/drawing/2014/main" id="{8A5001A9-7B40-4F56-959D-755EB293FA0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133" name="Rectangle: Rounded Corners 153">
            <a:extLst>
              <a:ext uri="{FF2B5EF4-FFF2-40B4-BE49-F238E27FC236}">
                <a16:creationId xmlns:a16="http://schemas.microsoft.com/office/drawing/2014/main" id="{814FDA04-0BB1-479F-BD6A-6A3C87494CD8}"/>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134" name="Rectangle: Rounded Corners 154">
            <a:extLst>
              <a:ext uri="{FF2B5EF4-FFF2-40B4-BE49-F238E27FC236}">
                <a16:creationId xmlns:a16="http://schemas.microsoft.com/office/drawing/2014/main" id="{5DEE4CEB-E13F-4E54-9CAB-8082B7CE536A}"/>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135" name="Rectangle: Rounded Corners 155">
            <a:extLst>
              <a:ext uri="{FF2B5EF4-FFF2-40B4-BE49-F238E27FC236}">
                <a16:creationId xmlns:a16="http://schemas.microsoft.com/office/drawing/2014/main" id="{B341448D-0B2C-4AFD-AA4E-8CC6050E422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136" name="Rectangle: Rounded Corners 156">
            <a:extLst>
              <a:ext uri="{FF2B5EF4-FFF2-40B4-BE49-F238E27FC236}">
                <a16:creationId xmlns:a16="http://schemas.microsoft.com/office/drawing/2014/main" id="{0D7F1BF5-CF44-4984-93AE-4CFF6E886034}"/>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37" name="Rectangle: Rounded Corners 157">
            <a:extLst>
              <a:ext uri="{FF2B5EF4-FFF2-40B4-BE49-F238E27FC236}">
                <a16:creationId xmlns:a16="http://schemas.microsoft.com/office/drawing/2014/main" id="{6E3BC4C4-823B-441E-A0BB-9E7E2B27260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38" name="Rectangle: Rounded Corners 158">
            <a:extLst>
              <a:ext uri="{FF2B5EF4-FFF2-40B4-BE49-F238E27FC236}">
                <a16:creationId xmlns:a16="http://schemas.microsoft.com/office/drawing/2014/main" id="{88793236-B96A-4072-BE01-1AD05643F334}"/>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39" name="Rectangle: Rounded Corners 159">
            <a:extLst>
              <a:ext uri="{FF2B5EF4-FFF2-40B4-BE49-F238E27FC236}">
                <a16:creationId xmlns:a16="http://schemas.microsoft.com/office/drawing/2014/main" id="{BC8857BE-A132-4784-AC9E-DAF6C404D9C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40" name="Rectangle: Rounded Corners 160">
            <a:extLst>
              <a:ext uri="{FF2B5EF4-FFF2-40B4-BE49-F238E27FC236}">
                <a16:creationId xmlns:a16="http://schemas.microsoft.com/office/drawing/2014/main" id="{686B9027-29E9-4024-938E-43D222270C9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141" name="Rectangle: Rounded Corners 161">
            <a:extLst>
              <a:ext uri="{FF2B5EF4-FFF2-40B4-BE49-F238E27FC236}">
                <a16:creationId xmlns:a16="http://schemas.microsoft.com/office/drawing/2014/main" id="{113214FA-CCEC-44B9-AB7B-04B9495DBC8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142" name="Rectangle: Rounded Corners 162">
            <a:extLst>
              <a:ext uri="{FF2B5EF4-FFF2-40B4-BE49-F238E27FC236}">
                <a16:creationId xmlns:a16="http://schemas.microsoft.com/office/drawing/2014/main" id="{C0B71CE7-26B1-4AB8-8849-F5D19A608F6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43" name="Rectangle: Rounded Corners 163">
            <a:extLst>
              <a:ext uri="{FF2B5EF4-FFF2-40B4-BE49-F238E27FC236}">
                <a16:creationId xmlns:a16="http://schemas.microsoft.com/office/drawing/2014/main" id="{4F517DE3-294F-4F4B-B100-095C056E80E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44" name="Rectangle: Rounded Corners 164">
            <a:extLst>
              <a:ext uri="{FF2B5EF4-FFF2-40B4-BE49-F238E27FC236}">
                <a16:creationId xmlns:a16="http://schemas.microsoft.com/office/drawing/2014/main" id="{56EE57BA-F071-465B-A36D-330D9653E571}"/>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45" name="Rectangle: Rounded Corners 165">
            <a:extLst>
              <a:ext uri="{FF2B5EF4-FFF2-40B4-BE49-F238E27FC236}">
                <a16:creationId xmlns:a16="http://schemas.microsoft.com/office/drawing/2014/main" id="{DBA8F11A-01F2-42AE-B4C7-224205CFE01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46" name="Rectangle: Rounded Corners 166">
            <a:extLst>
              <a:ext uri="{FF2B5EF4-FFF2-40B4-BE49-F238E27FC236}">
                <a16:creationId xmlns:a16="http://schemas.microsoft.com/office/drawing/2014/main" id="{68F97C3A-BC6D-4838-AA2E-B8D4EA0DD16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147" name="Rectangle: Rounded Corners 167">
            <a:extLst>
              <a:ext uri="{FF2B5EF4-FFF2-40B4-BE49-F238E27FC236}">
                <a16:creationId xmlns:a16="http://schemas.microsoft.com/office/drawing/2014/main" id="{499B0D9E-C4E4-46EF-9FE6-463564972FF6}"/>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148" name="Rectangle: Rounded Corners 168">
            <a:extLst>
              <a:ext uri="{FF2B5EF4-FFF2-40B4-BE49-F238E27FC236}">
                <a16:creationId xmlns:a16="http://schemas.microsoft.com/office/drawing/2014/main" id="{1231150D-3145-4F76-B57B-BC7C636068D6}"/>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149" name="Rectangle: Rounded Corners 169">
            <a:extLst>
              <a:ext uri="{FF2B5EF4-FFF2-40B4-BE49-F238E27FC236}">
                <a16:creationId xmlns:a16="http://schemas.microsoft.com/office/drawing/2014/main" id="{0B91E6A0-8D6E-49C5-B10B-BB1CF37B81AD}"/>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150" name="Rectangle: Rounded Corners 170">
            <a:extLst>
              <a:ext uri="{FF2B5EF4-FFF2-40B4-BE49-F238E27FC236}">
                <a16:creationId xmlns:a16="http://schemas.microsoft.com/office/drawing/2014/main" id="{38026127-711B-435B-94DE-DB6E149DC71C}"/>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151" name="Rectangle: Rounded Corners 171">
            <a:extLst>
              <a:ext uri="{FF2B5EF4-FFF2-40B4-BE49-F238E27FC236}">
                <a16:creationId xmlns:a16="http://schemas.microsoft.com/office/drawing/2014/main" id="{C14C8319-0B3A-487C-9EE4-F983C356254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152" name="Rectangle: Rounded Corners 172">
            <a:extLst>
              <a:ext uri="{FF2B5EF4-FFF2-40B4-BE49-F238E27FC236}">
                <a16:creationId xmlns:a16="http://schemas.microsoft.com/office/drawing/2014/main" id="{E9E2E2C0-B1DF-479D-9546-086E854B4CD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153" name="Rectangle: Rounded Corners 173">
            <a:extLst>
              <a:ext uri="{FF2B5EF4-FFF2-40B4-BE49-F238E27FC236}">
                <a16:creationId xmlns:a16="http://schemas.microsoft.com/office/drawing/2014/main" id="{9C4BF873-A821-4628-97A8-D059937CAAF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154" name="Rectangle: Rounded Corners 174">
            <a:extLst>
              <a:ext uri="{FF2B5EF4-FFF2-40B4-BE49-F238E27FC236}">
                <a16:creationId xmlns:a16="http://schemas.microsoft.com/office/drawing/2014/main" id="{52691D40-8C0E-4667-A610-1C54EA7D9EE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155" name="Rectangle: Rounded Corners 175">
            <a:extLst>
              <a:ext uri="{FF2B5EF4-FFF2-40B4-BE49-F238E27FC236}">
                <a16:creationId xmlns:a16="http://schemas.microsoft.com/office/drawing/2014/main" id="{93E9F58F-BEA1-46C8-883A-2E2D092369E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156" name="Rectangle: Rounded Corners 176">
            <a:extLst>
              <a:ext uri="{FF2B5EF4-FFF2-40B4-BE49-F238E27FC236}">
                <a16:creationId xmlns:a16="http://schemas.microsoft.com/office/drawing/2014/main" id="{23D056EC-DD40-48B3-8FE2-2B7113C71C14}"/>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57" name="Rectangle: Rounded Corners 177">
            <a:extLst>
              <a:ext uri="{FF2B5EF4-FFF2-40B4-BE49-F238E27FC236}">
                <a16:creationId xmlns:a16="http://schemas.microsoft.com/office/drawing/2014/main" id="{90370E08-2678-4A2F-B297-15FB23DDD29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58" name="Rectangle: Rounded Corners 178">
            <a:extLst>
              <a:ext uri="{FF2B5EF4-FFF2-40B4-BE49-F238E27FC236}">
                <a16:creationId xmlns:a16="http://schemas.microsoft.com/office/drawing/2014/main" id="{68B8FE45-45C7-4981-AAA5-E349D81F302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59" name="Rectangle: Rounded Corners 179">
            <a:extLst>
              <a:ext uri="{FF2B5EF4-FFF2-40B4-BE49-F238E27FC236}">
                <a16:creationId xmlns:a16="http://schemas.microsoft.com/office/drawing/2014/main" id="{3F153729-FDBD-4EB4-AE34-FE8FDA2B9D2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160" name="Rectangle: Rounded Corners 180">
            <a:extLst>
              <a:ext uri="{FF2B5EF4-FFF2-40B4-BE49-F238E27FC236}">
                <a16:creationId xmlns:a16="http://schemas.microsoft.com/office/drawing/2014/main" id="{C504947B-95BA-4E4E-806B-E6908ED53E70}"/>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161" name="Rectangle: Rounded Corners 181">
            <a:extLst>
              <a:ext uri="{FF2B5EF4-FFF2-40B4-BE49-F238E27FC236}">
                <a16:creationId xmlns:a16="http://schemas.microsoft.com/office/drawing/2014/main" id="{FA2AE9AA-DF6C-4198-8070-BE28C33BC93B}"/>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162" name="Rectangle: Rounded Corners 182">
            <a:extLst>
              <a:ext uri="{FF2B5EF4-FFF2-40B4-BE49-F238E27FC236}">
                <a16:creationId xmlns:a16="http://schemas.microsoft.com/office/drawing/2014/main" id="{5574E918-FCCF-4F5A-8338-F0195D48D322}"/>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163" name="Rectangle: Rounded Corners 183">
            <a:extLst>
              <a:ext uri="{FF2B5EF4-FFF2-40B4-BE49-F238E27FC236}">
                <a16:creationId xmlns:a16="http://schemas.microsoft.com/office/drawing/2014/main" id="{84498586-260B-44AC-9119-279CD8106F7A}"/>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164" name="Rectangle: Rounded Corners 184">
            <a:extLst>
              <a:ext uri="{FF2B5EF4-FFF2-40B4-BE49-F238E27FC236}">
                <a16:creationId xmlns:a16="http://schemas.microsoft.com/office/drawing/2014/main" id="{07059D34-D489-4C48-9C01-029A2E8240D4}"/>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165" name="Rectangle: Rounded Corners 186">
            <a:extLst>
              <a:ext uri="{FF2B5EF4-FFF2-40B4-BE49-F238E27FC236}">
                <a16:creationId xmlns:a16="http://schemas.microsoft.com/office/drawing/2014/main" id="{09BD8570-F3EE-4550-91DC-3636FF64E440}"/>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22223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1" nodeType="withEffect">
                                  <p:stCondLst>
                                    <p:cond delay="0"/>
                                  </p:stCondLst>
                                  <p:iterate type="lt">
                                    <p:tmPct val="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7" dur="250" accel="50000" decel="50000" autoRev="1" fill="hold">
                                          <p:stCondLst>
                                            <p:cond delay="0"/>
                                          </p:stCondLst>
                                        </p:cTn>
                                        <p:tgtEl>
                                          <p:spTgt spid="7"/>
                                        </p:tgtEl>
                                        <p:attrNameLst>
                                          <p:attrName>ppt_x</p:attrName>
                                          <p:attrName>ppt_y</p:attrName>
                                        </p:attrNameLst>
                                      </p:cBhvr>
                                      <p:rCtr x="0" y="-3611"/>
                                    </p:animMotion>
                                    <p:animRot by="1500000">
                                      <p:cBhvr>
                                        <p:cTn id="18" dur="125" fill="hold">
                                          <p:stCondLst>
                                            <p:cond delay="0"/>
                                          </p:stCondLst>
                                        </p:cTn>
                                        <p:tgtEl>
                                          <p:spTgt spid="7"/>
                                        </p:tgtEl>
                                        <p:attrNameLst>
                                          <p:attrName>r</p:attrName>
                                        </p:attrNameLst>
                                      </p:cBhvr>
                                    </p:animRot>
                                    <p:animRot by="-1500000">
                                      <p:cBhvr>
                                        <p:cTn id="19" dur="125" fill="hold">
                                          <p:stCondLst>
                                            <p:cond delay="125"/>
                                          </p:stCondLst>
                                        </p:cTn>
                                        <p:tgtEl>
                                          <p:spTgt spid="7"/>
                                        </p:tgtEl>
                                        <p:attrNameLst>
                                          <p:attrName>r</p:attrName>
                                        </p:attrNameLst>
                                      </p:cBhvr>
                                    </p:animRot>
                                    <p:animRot by="-1500000">
                                      <p:cBhvr>
                                        <p:cTn id="20" dur="125" fill="hold">
                                          <p:stCondLst>
                                            <p:cond delay="250"/>
                                          </p:stCondLst>
                                        </p:cTn>
                                        <p:tgtEl>
                                          <p:spTgt spid="7"/>
                                        </p:tgtEl>
                                        <p:attrNameLst>
                                          <p:attrName>r</p:attrName>
                                        </p:attrNameLst>
                                      </p:cBhvr>
                                    </p:animRot>
                                    <p:animRot by="1500000">
                                      <p:cBhvr>
                                        <p:cTn id="21"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3"/>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03"/>
                                        </p:tgtEl>
                                      </p:cBhvr>
                                    </p:animEffect>
                                    <p:animScale>
                                      <p:cBhvr>
                                        <p:cTn id="27" dur="250" autoRev="1" fill="hold"/>
                                        <p:tgtEl>
                                          <p:spTgt spid="103"/>
                                        </p:tgtEl>
                                      </p:cBhvr>
                                      <p:by x="105000" y="105000"/>
                                    </p:animScale>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999"/>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999"/>
                                          </p:stCondLst>
                                        </p:cTn>
                                        <p:tgtEl>
                                          <p:spTgt spid="105"/>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0"/>
                                  </p:stCondLst>
                                  <p:childTnLst>
                                    <p:set>
                                      <p:cBhvr>
                                        <p:cTn id="36" dur="1" fill="hold">
                                          <p:stCondLst>
                                            <p:cond delay="999"/>
                                          </p:stCondLst>
                                        </p:cTn>
                                        <p:tgtEl>
                                          <p:spTgt spid="106"/>
                                        </p:tgtEl>
                                        <p:attrNameLst>
                                          <p:attrName>style.visibility</p:attrName>
                                        </p:attrNameLst>
                                      </p:cBhvr>
                                      <p:to>
                                        <p:strVal val="visible"/>
                                      </p:to>
                                    </p:set>
                                  </p:childTnLst>
                                </p:cTn>
                              </p:par>
                            </p:childTnLst>
                          </p:cTn>
                        </p:par>
                        <p:par>
                          <p:cTn id="37" fill="hold">
                            <p:stCondLst>
                              <p:cond delay="3500"/>
                            </p:stCondLst>
                            <p:childTnLst>
                              <p:par>
                                <p:cTn id="38" presetID="1" presetClass="entr" presetSubtype="0" fill="hold" grpId="0" nodeType="afterEffect">
                                  <p:stCondLst>
                                    <p:cond delay="0"/>
                                  </p:stCondLst>
                                  <p:childTnLst>
                                    <p:set>
                                      <p:cBhvr>
                                        <p:cTn id="39" dur="1" fill="hold">
                                          <p:stCondLst>
                                            <p:cond delay="999"/>
                                          </p:stCondLst>
                                        </p:cTn>
                                        <p:tgtEl>
                                          <p:spTgt spid="107"/>
                                        </p:tgtEl>
                                        <p:attrNameLst>
                                          <p:attrName>style.visibility</p:attrName>
                                        </p:attrNameLst>
                                      </p:cBhvr>
                                      <p:to>
                                        <p:strVal val="visible"/>
                                      </p:to>
                                    </p:set>
                                  </p:childTnLst>
                                </p:cTn>
                              </p:par>
                            </p:childTnLst>
                          </p:cTn>
                        </p:par>
                        <p:par>
                          <p:cTn id="40" fill="hold">
                            <p:stCondLst>
                              <p:cond delay="4500"/>
                            </p:stCondLst>
                            <p:childTnLst>
                              <p:par>
                                <p:cTn id="41" presetID="1" presetClass="entr" presetSubtype="0" fill="hold" grpId="0" nodeType="afterEffect">
                                  <p:stCondLst>
                                    <p:cond delay="0"/>
                                  </p:stCondLst>
                                  <p:childTnLst>
                                    <p:set>
                                      <p:cBhvr>
                                        <p:cTn id="42" dur="1" fill="hold">
                                          <p:stCondLst>
                                            <p:cond delay="999"/>
                                          </p:stCondLst>
                                        </p:cTn>
                                        <p:tgtEl>
                                          <p:spTgt spid="108"/>
                                        </p:tgtEl>
                                        <p:attrNameLst>
                                          <p:attrName>style.visibility</p:attrName>
                                        </p:attrNameLst>
                                      </p:cBhvr>
                                      <p:to>
                                        <p:strVal val="visible"/>
                                      </p:to>
                                    </p:set>
                                  </p:childTnLst>
                                </p:cTn>
                              </p:par>
                            </p:childTnLst>
                          </p:cTn>
                        </p:par>
                        <p:par>
                          <p:cTn id="43" fill="hold">
                            <p:stCondLst>
                              <p:cond delay="5500"/>
                            </p:stCondLst>
                            <p:childTnLst>
                              <p:par>
                                <p:cTn id="44" presetID="1" presetClass="entr" presetSubtype="0" fill="hold" grpId="0" nodeType="afterEffect">
                                  <p:stCondLst>
                                    <p:cond delay="0"/>
                                  </p:stCondLst>
                                  <p:childTnLst>
                                    <p:set>
                                      <p:cBhvr>
                                        <p:cTn id="45" dur="1" fill="hold">
                                          <p:stCondLst>
                                            <p:cond delay="999"/>
                                          </p:stCondLst>
                                        </p:cTn>
                                        <p:tgtEl>
                                          <p:spTgt spid="109"/>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0"/>
                                  </p:stCondLst>
                                  <p:childTnLst>
                                    <p:set>
                                      <p:cBhvr>
                                        <p:cTn id="48" dur="1" fill="hold">
                                          <p:stCondLst>
                                            <p:cond delay="999"/>
                                          </p:stCondLst>
                                        </p:cTn>
                                        <p:tgtEl>
                                          <p:spTgt spid="110"/>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999"/>
                                          </p:stCondLst>
                                        </p:cTn>
                                        <p:tgtEl>
                                          <p:spTgt spid="111"/>
                                        </p:tgtEl>
                                        <p:attrNameLst>
                                          <p:attrName>style.visibility</p:attrName>
                                        </p:attrNameLst>
                                      </p:cBhvr>
                                      <p:to>
                                        <p:strVal val="visible"/>
                                      </p:to>
                                    </p:set>
                                  </p:childTnLst>
                                </p:cTn>
                              </p:par>
                            </p:childTnLst>
                          </p:cTn>
                        </p:par>
                        <p:par>
                          <p:cTn id="52" fill="hold">
                            <p:stCondLst>
                              <p:cond delay="8500"/>
                            </p:stCondLst>
                            <p:childTnLst>
                              <p:par>
                                <p:cTn id="53" presetID="1" presetClass="entr" presetSubtype="0" fill="hold" grpId="0" nodeType="afterEffect">
                                  <p:stCondLst>
                                    <p:cond delay="0"/>
                                  </p:stCondLst>
                                  <p:childTnLst>
                                    <p:set>
                                      <p:cBhvr>
                                        <p:cTn id="54" dur="1" fill="hold">
                                          <p:stCondLst>
                                            <p:cond delay="999"/>
                                          </p:stCondLst>
                                        </p:cTn>
                                        <p:tgtEl>
                                          <p:spTgt spid="112"/>
                                        </p:tgtEl>
                                        <p:attrNameLst>
                                          <p:attrName>style.visibility</p:attrName>
                                        </p:attrNameLst>
                                      </p:cBhvr>
                                      <p:to>
                                        <p:strVal val="visible"/>
                                      </p:to>
                                    </p:set>
                                  </p:childTnLst>
                                </p:cTn>
                              </p:par>
                            </p:childTnLst>
                          </p:cTn>
                        </p:par>
                        <p:par>
                          <p:cTn id="55" fill="hold">
                            <p:stCondLst>
                              <p:cond delay="9500"/>
                            </p:stCondLst>
                            <p:childTnLst>
                              <p:par>
                                <p:cTn id="56" presetID="1" presetClass="entr" presetSubtype="0" fill="hold" grpId="0" nodeType="afterEffect">
                                  <p:stCondLst>
                                    <p:cond delay="0"/>
                                  </p:stCondLst>
                                  <p:childTnLst>
                                    <p:set>
                                      <p:cBhvr>
                                        <p:cTn id="57" dur="1" fill="hold">
                                          <p:stCondLst>
                                            <p:cond delay="999"/>
                                          </p:stCondLst>
                                        </p:cTn>
                                        <p:tgtEl>
                                          <p:spTgt spid="113"/>
                                        </p:tgtEl>
                                        <p:attrNameLst>
                                          <p:attrName>style.visibility</p:attrName>
                                        </p:attrNameLst>
                                      </p:cBhvr>
                                      <p:to>
                                        <p:strVal val="visible"/>
                                      </p:to>
                                    </p:set>
                                  </p:childTnLst>
                                </p:cTn>
                              </p:par>
                            </p:childTnLst>
                          </p:cTn>
                        </p:par>
                        <p:par>
                          <p:cTn id="58" fill="hold">
                            <p:stCondLst>
                              <p:cond delay="10500"/>
                            </p:stCondLst>
                            <p:childTnLst>
                              <p:par>
                                <p:cTn id="59" presetID="1" presetClass="entr" presetSubtype="0" fill="hold" grpId="0" nodeType="afterEffect">
                                  <p:stCondLst>
                                    <p:cond delay="0"/>
                                  </p:stCondLst>
                                  <p:childTnLst>
                                    <p:set>
                                      <p:cBhvr>
                                        <p:cTn id="60" dur="1" fill="hold">
                                          <p:stCondLst>
                                            <p:cond delay="999"/>
                                          </p:stCondLst>
                                        </p:cTn>
                                        <p:tgtEl>
                                          <p:spTgt spid="114"/>
                                        </p:tgtEl>
                                        <p:attrNameLst>
                                          <p:attrName>style.visibility</p:attrName>
                                        </p:attrNameLst>
                                      </p:cBhvr>
                                      <p:to>
                                        <p:strVal val="visible"/>
                                      </p:to>
                                    </p:set>
                                  </p:childTnLst>
                                </p:cTn>
                              </p:par>
                            </p:childTnLst>
                          </p:cTn>
                        </p:par>
                        <p:par>
                          <p:cTn id="61" fill="hold">
                            <p:stCondLst>
                              <p:cond delay="11500"/>
                            </p:stCondLst>
                            <p:childTnLst>
                              <p:par>
                                <p:cTn id="62" presetID="1" presetClass="entr" presetSubtype="0" fill="hold" grpId="0" nodeType="afterEffect">
                                  <p:stCondLst>
                                    <p:cond delay="0"/>
                                  </p:stCondLst>
                                  <p:childTnLst>
                                    <p:set>
                                      <p:cBhvr>
                                        <p:cTn id="63" dur="1" fill="hold">
                                          <p:stCondLst>
                                            <p:cond delay="999"/>
                                          </p:stCondLst>
                                        </p:cTn>
                                        <p:tgtEl>
                                          <p:spTgt spid="115"/>
                                        </p:tgtEl>
                                        <p:attrNameLst>
                                          <p:attrName>style.visibility</p:attrName>
                                        </p:attrNameLst>
                                      </p:cBhvr>
                                      <p:to>
                                        <p:strVal val="visible"/>
                                      </p:to>
                                    </p:set>
                                  </p:childTnLst>
                                </p:cTn>
                              </p:par>
                            </p:childTnLst>
                          </p:cTn>
                        </p:par>
                        <p:par>
                          <p:cTn id="64" fill="hold">
                            <p:stCondLst>
                              <p:cond delay="12500"/>
                            </p:stCondLst>
                            <p:childTnLst>
                              <p:par>
                                <p:cTn id="65" presetID="1" presetClass="entr" presetSubtype="0" fill="hold" grpId="0" nodeType="afterEffect">
                                  <p:stCondLst>
                                    <p:cond delay="0"/>
                                  </p:stCondLst>
                                  <p:childTnLst>
                                    <p:set>
                                      <p:cBhvr>
                                        <p:cTn id="66" dur="1" fill="hold">
                                          <p:stCondLst>
                                            <p:cond delay="999"/>
                                          </p:stCondLst>
                                        </p:cTn>
                                        <p:tgtEl>
                                          <p:spTgt spid="116"/>
                                        </p:tgtEl>
                                        <p:attrNameLst>
                                          <p:attrName>style.visibility</p:attrName>
                                        </p:attrNameLst>
                                      </p:cBhvr>
                                      <p:to>
                                        <p:strVal val="visible"/>
                                      </p:to>
                                    </p:set>
                                  </p:childTnLst>
                                </p:cTn>
                              </p:par>
                            </p:childTnLst>
                          </p:cTn>
                        </p:par>
                        <p:par>
                          <p:cTn id="67" fill="hold">
                            <p:stCondLst>
                              <p:cond delay="13500"/>
                            </p:stCondLst>
                            <p:childTnLst>
                              <p:par>
                                <p:cTn id="68" presetID="1" presetClass="entr" presetSubtype="0" fill="hold" grpId="0" nodeType="afterEffect">
                                  <p:stCondLst>
                                    <p:cond delay="0"/>
                                  </p:stCondLst>
                                  <p:childTnLst>
                                    <p:set>
                                      <p:cBhvr>
                                        <p:cTn id="69" dur="1" fill="hold">
                                          <p:stCondLst>
                                            <p:cond delay="999"/>
                                          </p:stCondLst>
                                        </p:cTn>
                                        <p:tgtEl>
                                          <p:spTgt spid="117"/>
                                        </p:tgtEl>
                                        <p:attrNameLst>
                                          <p:attrName>style.visibility</p:attrName>
                                        </p:attrNameLst>
                                      </p:cBhvr>
                                      <p:to>
                                        <p:strVal val="visible"/>
                                      </p:to>
                                    </p:set>
                                  </p:childTnLst>
                                </p:cTn>
                              </p:par>
                            </p:childTnLst>
                          </p:cTn>
                        </p:par>
                        <p:par>
                          <p:cTn id="70" fill="hold">
                            <p:stCondLst>
                              <p:cond delay="14500"/>
                            </p:stCondLst>
                            <p:childTnLst>
                              <p:par>
                                <p:cTn id="71" presetID="1" presetClass="entr" presetSubtype="0" fill="hold" grpId="0" nodeType="afterEffect">
                                  <p:stCondLst>
                                    <p:cond delay="0"/>
                                  </p:stCondLst>
                                  <p:childTnLst>
                                    <p:set>
                                      <p:cBhvr>
                                        <p:cTn id="72" dur="1" fill="hold">
                                          <p:stCondLst>
                                            <p:cond delay="999"/>
                                          </p:stCondLst>
                                        </p:cTn>
                                        <p:tgtEl>
                                          <p:spTgt spid="118"/>
                                        </p:tgtEl>
                                        <p:attrNameLst>
                                          <p:attrName>style.visibility</p:attrName>
                                        </p:attrNameLst>
                                      </p:cBhvr>
                                      <p:to>
                                        <p:strVal val="visible"/>
                                      </p:to>
                                    </p:set>
                                  </p:childTnLst>
                                </p:cTn>
                              </p:par>
                            </p:childTnLst>
                          </p:cTn>
                        </p:par>
                        <p:par>
                          <p:cTn id="73" fill="hold">
                            <p:stCondLst>
                              <p:cond delay="15500"/>
                            </p:stCondLst>
                            <p:childTnLst>
                              <p:par>
                                <p:cTn id="74" presetID="1" presetClass="entr" presetSubtype="0" fill="hold" grpId="0" nodeType="afterEffect">
                                  <p:stCondLst>
                                    <p:cond delay="0"/>
                                  </p:stCondLst>
                                  <p:childTnLst>
                                    <p:set>
                                      <p:cBhvr>
                                        <p:cTn id="75" dur="1" fill="hold">
                                          <p:stCondLst>
                                            <p:cond delay="999"/>
                                          </p:stCondLst>
                                        </p:cTn>
                                        <p:tgtEl>
                                          <p:spTgt spid="119"/>
                                        </p:tgtEl>
                                        <p:attrNameLst>
                                          <p:attrName>style.visibility</p:attrName>
                                        </p:attrNameLst>
                                      </p:cBhvr>
                                      <p:to>
                                        <p:strVal val="visible"/>
                                      </p:to>
                                    </p:set>
                                  </p:childTnLst>
                                </p:cTn>
                              </p:par>
                            </p:childTnLst>
                          </p:cTn>
                        </p:par>
                        <p:par>
                          <p:cTn id="76" fill="hold">
                            <p:stCondLst>
                              <p:cond delay="16500"/>
                            </p:stCondLst>
                            <p:childTnLst>
                              <p:par>
                                <p:cTn id="77" presetID="1" presetClass="entr" presetSubtype="0" fill="hold" grpId="0" nodeType="afterEffect">
                                  <p:stCondLst>
                                    <p:cond delay="0"/>
                                  </p:stCondLst>
                                  <p:childTnLst>
                                    <p:set>
                                      <p:cBhvr>
                                        <p:cTn id="78" dur="1" fill="hold">
                                          <p:stCondLst>
                                            <p:cond delay="999"/>
                                          </p:stCondLst>
                                        </p:cTn>
                                        <p:tgtEl>
                                          <p:spTgt spid="120"/>
                                        </p:tgtEl>
                                        <p:attrNameLst>
                                          <p:attrName>style.visibility</p:attrName>
                                        </p:attrNameLst>
                                      </p:cBhvr>
                                      <p:to>
                                        <p:strVal val="visible"/>
                                      </p:to>
                                    </p:set>
                                  </p:childTnLst>
                                </p:cTn>
                              </p:par>
                            </p:childTnLst>
                          </p:cTn>
                        </p:par>
                        <p:par>
                          <p:cTn id="79" fill="hold">
                            <p:stCondLst>
                              <p:cond delay="17500"/>
                            </p:stCondLst>
                            <p:childTnLst>
                              <p:par>
                                <p:cTn id="80" presetID="1" presetClass="entr" presetSubtype="0" fill="hold" grpId="0" nodeType="afterEffect">
                                  <p:stCondLst>
                                    <p:cond delay="0"/>
                                  </p:stCondLst>
                                  <p:childTnLst>
                                    <p:set>
                                      <p:cBhvr>
                                        <p:cTn id="81" dur="1" fill="hold">
                                          <p:stCondLst>
                                            <p:cond delay="999"/>
                                          </p:stCondLst>
                                        </p:cTn>
                                        <p:tgtEl>
                                          <p:spTgt spid="121"/>
                                        </p:tgtEl>
                                        <p:attrNameLst>
                                          <p:attrName>style.visibility</p:attrName>
                                        </p:attrNameLst>
                                      </p:cBhvr>
                                      <p:to>
                                        <p:strVal val="visible"/>
                                      </p:to>
                                    </p:set>
                                  </p:childTnLst>
                                </p:cTn>
                              </p:par>
                            </p:childTnLst>
                          </p:cTn>
                        </p:par>
                        <p:par>
                          <p:cTn id="82" fill="hold">
                            <p:stCondLst>
                              <p:cond delay="18500"/>
                            </p:stCondLst>
                            <p:childTnLst>
                              <p:par>
                                <p:cTn id="83" presetID="1" presetClass="entr" presetSubtype="0" fill="hold" grpId="0" nodeType="afterEffect">
                                  <p:stCondLst>
                                    <p:cond delay="0"/>
                                  </p:stCondLst>
                                  <p:childTnLst>
                                    <p:set>
                                      <p:cBhvr>
                                        <p:cTn id="84" dur="1" fill="hold">
                                          <p:stCondLst>
                                            <p:cond delay="999"/>
                                          </p:stCondLst>
                                        </p:cTn>
                                        <p:tgtEl>
                                          <p:spTgt spid="122"/>
                                        </p:tgtEl>
                                        <p:attrNameLst>
                                          <p:attrName>style.visibility</p:attrName>
                                        </p:attrNameLst>
                                      </p:cBhvr>
                                      <p:to>
                                        <p:strVal val="visible"/>
                                      </p:to>
                                    </p:set>
                                  </p:childTnLst>
                                </p:cTn>
                              </p:par>
                            </p:childTnLst>
                          </p:cTn>
                        </p:par>
                        <p:par>
                          <p:cTn id="85" fill="hold">
                            <p:stCondLst>
                              <p:cond delay="19500"/>
                            </p:stCondLst>
                            <p:childTnLst>
                              <p:par>
                                <p:cTn id="86" presetID="1" presetClass="entr" presetSubtype="0" fill="hold" grpId="0" nodeType="afterEffect">
                                  <p:stCondLst>
                                    <p:cond delay="0"/>
                                  </p:stCondLst>
                                  <p:childTnLst>
                                    <p:set>
                                      <p:cBhvr>
                                        <p:cTn id="87" dur="1" fill="hold">
                                          <p:stCondLst>
                                            <p:cond delay="999"/>
                                          </p:stCondLst>
                                        </p:cTn>
                                        <p:tgtEl>
                                          <p:spTgt spid="123"/>
                                        </p:tgtEl>
                                        <p:attrNameLst>
                                          <p:attrName>style.visibility</p:attrName>
                                        </p:attrNameLst>
                                      </p:cBhvr>
                                      <p:to>
                                        <p:strVal val="visible"/>
                                      </p:to>
                                    </p:set>
                                  </p:childTnLst>
                                </p:cTn>
                              </p:par>
                            </p:childTnLst>
                          </p:cTn>
                        </p:par>
                        <p:par>
                          <p:cTn id="88" fill="hold">
                            <p:stCondLst>
                              <p:cond delay="20500"/>
                            </p:stCondLst>
                            <p:childTnLst>
                              <p:par>
                                <p:cTn id="89" presetID="1" presetClass="entr" presetSubtype="0" fill="hold" grpId="0" nodeType="afterEffect">
                                  <p:stCondLst>
                                    <p:cond delay="0"/>
                                  </p:stCondLst>
                                  <p:childTnLst>
                                    <p:set>
                                      <p:cBhvr>
                                        <p:cTn id="90" dur="1" fill="hold">
                                          <p:stCondLst>
                                            <p:cond delay="999"/>
                                          </p:stCondLst>
                                        </p:cTn>
                                        <p:tgtEl>
                                          <p:spTgt spid="124"/>
                                        </p:tgtEl>
                                        <p:attrNameLst>
                                          <p:attrName>style.visibility</p:attrName>
                                        </p:attrNameLst>
                                      </p:cBhvr>
                                      <p:to>
                                        <p:strVal val="visible"/>
                                      </p:to>
                                    </p:set>
                                  </p:childTnLst>
                                </p:cTn>
                              </p:par>
                            </p:childTnLst>
                          </p:cTn>
                        </p:par>
                        <p:par>
                          <p:cTn id="91" fill="hold">
                            <p:stCondLst>
                              <p:cond delay="21500"/>
                            </p:stCondLst>
                            <p:childTnLst>
                              <p:par>
                                <p:cTn id="92" presetID="1" presetClass="entr" presetSubtype="0" fill="hold" grpId="0" nodeType="afterEffect">
                                  <p:stCondLst>
                                    <p:cond delay="0"/>
                                  </p:stCondLst>
                                  <p:childTnLst>
                                    <p:set>
                                      <p:cBhvr>
                                        <p:cTn id="93" dur="1" fill="hold">
                                          <p:stCondLst>
                                            <p:cond delay="999"/>
                                          </p:stCondLst>
                                        </p:cTn>
                                        <p:tgtEl>
                                          <p:spTgt spid="125"/>
                                        </p:tgtEl>
                                        <p:attrNameLst>
                                          <p:attrName>style.visibility</p:attrName>
                                        </p:attrNameLst>
                                      </p:cBhvr>
                                      <p:to>
                                        <p:strVal val="visible"/>
                                      </p:to>
                                    </p:set>
                                  </p:childTnLst>
                                </p:cTn>
                              </p:par>
                            </p:childTnLst>
                          </p:cTn>
                        </p:par>
                        <p:par>
                          <p:cTn id="94" fill="hold">
                            <p:stCondLst>
                              <p:cond delay="22500"/>
                            </p:stCondLst>
                            <p:childTnLst>
                              <p:par>
                                <p:cTn id="95" presetID="1" presetClass="entr" presetSubtype="0" fill="hold" grpId="0" nodeType="afterEffect">
                                  <p:stCondLst>
                                    <p:cond delay="0"/>
                                  </p:stCondLst>
                                  <p:childTnLst>
                                    <p:set>
                                      <p:cBhvr>
                                        <p:cTn id="96" dur="1" fill="hold">
                                          <p:stCondLst>
                                            <p:cond delay="999"/>
                                          </p:stCondLst>
                                        </p:cTn>
                                        <p:tgtEl>
                                          <p:spTgt spid="126"/>
                                        </p:tgtEl>
                                        <p:attrNameLst>
                                          <p:attrName>style.visibility</p:attrName>
                                        </p:attrNameLst>
                                      </p:cBhvr>
                                      <p:to>
                                        <p:strVal val="visible"/>
                                      </p:to>
                                    </p:set>
                                  </p:childTnLst>
                                </p:cTn>
                              </p:par>
                            </p:childTnLst>
                          </p:cTn>
                        </p:par>
                        <p:par>
                          <p:cTn id="97" fill="hold">
                            <p:stCondLst>
                              <p:cond delay="23500"/>
                            </p:stCondLst>
                            <p:childTnLst>
                              <p:par>
                                <p:cTn id="98" presetID="1" presetClass="entr" presetSubtype="0" fill="hold" grpId="0" nodeType="afterEffect">
                                  <p:stCondLst>
                                    <p:cond delay="0"/>
                                  </p:stCondLst>
                                  <p:childTnLst>
                                    <p:set>
                                      <p:cBhvr>
                                        <p:cTn id="99" dur="1" fill="hold">
                                          <p:stCondLst>
                                            <p:cond delay="999"/>
                                          </p:stCondLst>
                                        </p:cTn>
                                        <p:tgtEl>
                                          <p:spTgt spid="127"/>
                                        </p:tgtEl>
                                        <p:attrNameLst>
                                          <p:attrName>style.visibility</p:attrName>
                                        </p:attrNameLst>
                                      </p:cBhvr>
                                      <p:to>
                                        <p:strVal val="visible"/>
                                      </p:to>
                                    </p:set>
                                  </p:childTnLst>
                                </p:cTn>
                              </p:par>
                            </p:childTnLst>
                          </p:cTn>
                        </p:par>
                        <p:par>
                          <p:cTn id="100" fill="hold">
                            <p:stCondLst>
                              <p:cond delay="24500"/>
                            </p:stCondLst>
                            <p:childTnLst>
                              <p:par>
                                <p:cTn id="101" presetID="1" presetClass="entr" presetSubtype="0" fill="hold" grpId="0" nodeType="afterEffect">
                                  <p:stCondLst>
                                    <p:cond delay="0"/>
                                  </p:stCondLst>
                                  <p:childTnLst>
                                    <p:set>
                                      <p:cBhvr>
                                        <p:cTn id="102" dur="1" fill="hold">
                                          <p:stCondLst>
                                            <p:cond delay="999"/>
                                          </p:stCondLst>
                                        </p:cTn>
                                        <p:tgtEl>
                                          <p:spTgt spid="128"/>
                                        </p:tgtEl>
                                        <p:attrNameLst>
                                          <p:attrName>style.visibility</p:attrName>
                                        </p:attrNameLst>
                                      </p:cBhvr>
                                      <p:to>
                                        <p:strVal val="visible"/>
                                      </p:to>
                                    </p:set>
                                  </p:childTnLst>
                                </p:cTn>
                              </p:par>
                            </p:childTnLst>
                          </p:cTn>
                        </p:par>
                        <p:par>
                          <p:cTn id="103" fill="hold">
                            <p:stCondLst>
                              <p:cond delay="25500"/>
                            </p:stCondLst>
                            <p:childTnLst>
                              <p:par>
                                <p:cTn id="104" presetID="1" presetClass="entr" presetSubtype="0" fill="hold" grpId="0" nodeType="afterEffect">
                                  <p:stCondLst>
                                    <p:cond delay="0"/>
                                  </p:stCondLst>
                                  <p:childTnLst>
                                    <p:set>
                                      <p:cBhvr>
                                        <p:cTn id="105" dur="1" fill="hold">
                                          <p:stCondLst>
                                            <p:cond delay="999"/>
                                          </p:stCondLst>
                                        </p:cTn>
                                        <p:tgtEl>
                                          <p:spTgt spid="129"/>
                                        </p:tgtEl>
                                        <p:attrNameLst>
                                          <p:attrName>style.visibility</p:attrName>
                                        </p:attrNameLst>
                                      </p:cBhvr>
                                      <p:to>
                                        <p:strVal val="visible"/>
                                      </p:to>
                                    </p:set>
                                  </p:childTnLst>
                                </p:cTn>
                              </p:par>
                            </p:childTnLst>
                          </p:cTn>
                        </p:par>
                        <p:par>
                          <p:cTn id="106" fill="hold">
                            <p:stCondLst>
                              <p:cond delay="26500"/>
                            </p:stCondLst>
                            <p:childTnLst>
                              <p:par>
                                <p:cTn id="107" presetID="1" presetClass="entr" presetSubtype="0" fill="hold" grpId="0" nodeType="afterEffect">
                                  <p:stCondLst>
                                    <p:cond delay="0"/>
                                  </p:stCondLst>
                                  <p:childTnLst>
                                    <p:set>
                                      <p:cBhvr>
                                        <p:cTn id="108" dur="1" fill="hold">
                                          <p:stCondLst>
                                            <p:cond delay="999"/>
                                          </p:stCondLst>
                                        </p:cTn>
                                        <p:tgtEl>
                                          <p:spTgt spid="130"/>
                                        </p:tgtEl>
                                        <p:attrNameLst>
                                          <p:attrName>style.visibility</p:attrName>
                                        </p:attrNameLst>
                                      </p:cBhvr>
                                      <p:to>
                                        <p:strVal val="visible"/>
                                      </p:to>
                                    </p:set>
                                  </p:childTnLst>
                                </p:cTn>
                              </p:par>
                            </p:childTnLst>
                          </p:cTn>
                        </p:par>
                        <p:par>
                          <p:cTn id="109" fill="hold">
                            <p:stCondLst>
                              <p:cond delay="27500"/>
                            </p:stCondLst>
                            <p:childTnLst>
                              <p:par>
                                <p:cTn id="110" presetID="1" presetClass="entr" presetSubtype="0" fill="hold" grpId="0" nodeType="afterEffect">
                                  <p:stCondLst>
                                    <p:cond delay="0"/>
                                  </p:stCondLst>
                                  <p:childTnLst>
                                    <p:set>
                                      <p:cBhvr>
                                        <p:cTn id="111" dur="1" fill="hold">
                                          <p:stCondLst>
                                            <p:cond delay="999"/>
                                          </p:stCondLst>
                                        </p:cTn>
                                        <p:tgtEl>
                                          <p:spTgt spid="131"/>
                                        </p:tgtEl>
                                        <p:attrNameLst>
                                          <p:attrName>style.visibility</p:attrName>
                                        </p:attrNameLst>
                                      </p:cBhvr>
                                      <p:to>
                                        <p:strVal val="visible"/>
                                      </p:to>
                                    </p:set>
                                  </p:childTnLst>
                                </p:cTn>
                              </p:par>
                            </p:childTnLst>
                          </p:cTn>
                        </p:par>
                        <p:par>
                          <p:cTn id="112" fill="hold">
                            <p:stCondLst>
                              <p:cond delay="28500"/>
                            </p:stCondLst>
                            <p:childTnLst>
                              <p:par>
                                <p:cTn id="113" presetID="1" presetClass="entr" presetSubtype="0" fill="hold" grpId="0" nodeType="afterEffect">
                                  <p:stCondLst>
                                    <p:cond delay="0"/>
                                  </p:stCondLst>
                                  <p:childTnLst>
                                    <p:set>
                                      <p:cBhvr>
                                        <p:cTn id="114" dur="1" fill="hold">
                                          <p:stCondLst>
                                            <p:cond delay="999"/>
                                          </p:stCondLst>
                                        </p:cTn>
                                        <p:tgtEl>
                                          <p:spTgt spid="132"/>
                                        </p:tgtEl>
                                        <p:attrNameLst>
                                          <p:attrName>style.visibility</p:attrName>
                                        </p:attrNameLst>
                                      </p:cBhvr>
                                      <p:to>
                                        <p:strVal val="visible"/>
                                      </p:to>
                                    </p:set>
                                  </p:childTnLst>
                                </p:cTn>
                              </p:par>
                            </p:childTnLst>
                          </p:cTn>
                        </p:par>
                        <p:par>
                          <p:cTn id="115" fill="hold">
                            <p:stCondLst>
                              <p:cond delay="29500"/>
                            </p:stCondLst>
                            <p:childTnLst>
                              <p:par>
                                <p:cTn id="116" presetID="1" presetClass="entr" presetSubtype="0" fill="hold" grpId="0" nodeType="afterEffect">
                                  <p:stCondLst>
                                    <p:cond delay="0"/>
                                  </p:stCondLst>
                                  <p:childTnLst>
                                    <p:set>
                                      <p:cBhvr>
                                        <p:cTn id="117" dur="1" fill="hold">
                                          <p:stCondLst>
                                            <p:cond delay="999"/>
                                          </p:stCondLst>
                                        </p:cTn>
                                        <p:tgtEl>
                                          <p:spTgt spid="133"/>
                                        </p:tgtEl>
                                        <p:attrNameLst>
                                          <p:attrName>style.visibility</p:attrName>
                                        </p:attrNameLst>
                                      </p:cBhvr>
                                      <p:to>
                                        <p:strVal val="visible"/>
                                      </p:to>
                                    </p:set>
                                  </p:childTnLst>
                                </p:cTn>
                              </p:par>
                            </p:childTnLst>
                          </p:cTn>
                        </p:par>
                        <p:par>
                          <p:cTn id="118" fill="hold">
                            <p:stCondLst>
                              <p:cond delay="30500"/>
                            </p:stCondLst>
                            <p:childTnLst>
                              <p:par>
                                <p:cTn id="119" presetID="1" presetClass="entr" presetSubtype="0" fill="hold" grpId="0" nodeType="afterEffect">
                                  <p:stCondLst>
                                    <p:cond delay="0"/>
                                  </p:stCondLst>
                                  <p:childTnLst>
                                    <p:set>
                                      <p:cBhvr>
                                        <p:cTn id="120" dur="1" fill="hold">
                                          <p:stCondLst>
                                            <p:cond delay="999"/>
                                          </p:stCondLst>
                                        </p:cTn>
                                        <p:tgtEl>
                                          <p:spTgt spid="134"/>
                                        </p:tgtEl>
                                        <p:attrNameLst>
                                          <p:attrName>style.visibility</p:attrName>
                                        </p:attrNameLst>
                                      </p:cBhvr>
                                      <p:to>
                                        <p:strVal val="visible"/>
                                      </p:to>
                                    </p:set>
                                  </p:childTnLst>
                                </p:cTn>
                              </p:par>
                            </p:childTnLst>
                          </p:cTn>
                        </p:par>
                        <p:par>
                          <p:cTn id="121" fill="hold">
                            <p:stCondLst>
                              <p:cond delay="31500"/>
                            </p:stCondLst>
                            <p:childTnLst>
                              <p:par>
                                <p:cTn id="122" presetID="1" presetClass="entr" presetSubtype="0" fill="hold" grpId="0" nodeType="afterEffect">
                                  <p:stCondLst>
                                    <p:cond delay="0"/>
                                  </p:stCondLst>
                                  <p:childTnLst>
                                    <p:set>
                                      <p:cBhvr>
                                        <p:cTn id="123" dur="1" fill="hold">
                                          <p:stCondLst>
                                            <p:cond delay="999"/>
                                          </p:stCondLst>
                                        </p:cTn>
                                        <p:tgtEl>
                                          <p:spTgt spid="135"/>
                                        </p:tgtEl>
                                        <p:attrNameLst>
                                          <p:attrName>style.visibility</p:attrName>
                                        </p:attrNameLst>
                                      </p:cBhvr>
                                      <p:to>
                                        <p:strVal val="visible"/>
                                      </p:to>
                                    </p:set>
                                  </p:childTnLst>
                                </p:cTn>
                              </p:par>
                            </p:childTnLst>
                          </p:cTn>
                        </p:par>
                        <p:par>
                          <p:cTn id="124" fill="hold">
                            <p:stCondLst>
                              <p:cond delay="32500"/>
                            </p:stCondLst>
                            <p:childTnLst>
                              <p:par>
                                <p:cTn id="125" presetID="1" presetClass="entr" presetSubtype="0" fill="hold" grpId="0" nodeType="afterEffect">
                                  <p:stCondLst>
                                    <p:cond delay="0"/>
                                  </p:stCondLst>
                                  <p:childTnLst>
                                    <p:set>
                                      <p:cBhvr>
                                        <p:cTn id="126" dur="1" fill="hold">
                                          <p:stCondLst>
                                            <p:cond delay="999"/>
                                          </p:stCondLst>
                                        </p:cTn>
                                        <p:tgtEl>
                                          <p:spTgt spid="136"/>
                                        </p:tgtEl>
                                        <p:attrNameLst>
                                          <p:attrName>style.visibility</p:attrName>
                                        </p:attrNameLst>
                                      </p:cBhvr>
                                      <p:to>
                                        <p:strVal val="visible"/>
                                      </p:to>
                                    </p:set>
                                  </p:childTnLst>
                                </p:cTn>
                              </p:par>
                            </p:childTnLst>
                          </p:cTn>
                        </p:par>
                        <p:par>
                          <p:cTn id="127" fill="hold">
                            <p:stCondLst>
                              <p:cond delay="33500"/>
                            </p:stCondLst>
                            <p:childTnLst>
                              <p:par>
                                <p:cTn id="128" presetID="1" presetClass="entr" presetSubtype="0" fill="hold" grpId="0" nodeType="afterEffect">
                                  <p:stCondLst>
                                    <p:cond delay="0"/>
                                  </p:stCondLst>
                                  <p:childTnLst>
                                    <p:set>
                                      <p:cBhvr>
                                        <p:cTn id="129" dur="1" fill="hold">
                                          <p:stCondLst>
                                            <p:cond delay="999"/>
                                          </p:stCondLst>
                                        </p:cTn>
                                        <p:tgtEl>
                                          <p:spTgt spid="137"/>
                                        </p:tgtEl>
                                        <p:attrNameLst>
                                          <p:attrName>style.visibility</p:attrName>
                                        </p:attrNameLst>
                                      </p:cBhvr>
                                      <p:to>
                                        <p:strVal val="visible"/>
                                      </p:to>
                                    </p:set>
                                  </p:childTnLst>
                                </p:cTn>
                              </p:par>
                            </p:childTnLst>
                          </p:cTn>
                        </p:par>
                        <p:par>
                          <p:cTn id="130" fill="hold">
                            <p:stCondLst>
                              <p:cond delay="34500"/>
                            </p:stCondLst>
                            <p:childTnLst>
                              <p:par>
                                <p:cTn id="131" presetID="1" presetClass="entr" presetSubtype="0" fill="hold" grpId="0" nodeType="afterEffect">
                                  <p:stCondLst>
                                    <p:cond delay="0"/>
                                  </p:stCondLst>
                                  <p:childTnLst>
                                    <p:set>
                                      <p:cBhvr>
                                        <p:cTn id="132" dur="1" fill="hold">
                                          <p:stCondLst>
                                            <p:cond delay="999"/>
                                          </p:stCondLst>
                                        </p:cTn>
                                        <p:tgtEl>
                                          <p:spTgt spid="138"/>
                                        </p:tgtEl>
                                        <p:attrNameLst>
                                          <p:attrName>style.visibility</p:attrName>
                                        </p:attrNameLst>
                                      </p:cBhvr>
                                      <p:to>
                                        <p:strVal val="visible"/>
                                      </p:to>
                                    </p:set>
                                  </p:childTnLst>
                                </p:cTn>
                              </p:par>
                            </p:childTnLst>
                          </p:cTn>
                        </p:par>
                        <p:par>
                          <p:cTn id="133" fill="hold">
                            <p:stCondLst>
                              <p:cond delay="35500"/>
                            </p:stCondLst>
                            <p:childTnLst>
                              <p:par>
                                <p:cTn id="134" presetID="1" presetClass="entr" presetSubtype="0" fill="hold" grpId="0" nodeType="afterEffect">
                                  <p:stCondLst>
                                    <p:cond delay="0"/>
                                  </p:stCondLst>
                                  <p:childTnLst>
                                    <p:set>
                                      <p:cBhvr>
                                        <p:cTn id="135" dur="1" fill="hold">
                                          <p:stCondLst>
                                            <p:cond delay="999"/>
                                          </p:stCondLst>
                                        </p:cTn>
                                        <p:tgtEl>
                                          <p:spTgt spid="139"/>
                                        </p:tgtEl>
                                        <p:attrNameLst>
                                          <p:attrName>style.visibility</p:attrName>
                                        </p:attrNameLst>
                                      </p:cBhvr>
                                      <p:to>
                                        <p:strVal val="visible"/>
                                      </p:to>
                                    </p:set>
                                  </p:childTnLst>
                                </p:cTn>
                              </p:par>
                            </p:childTnLst>
                          </p:cTn>
                        </p:par>
                        <p:par>
                          <p:cTn id="136" fill="hold">
                            <p:stCondLst>
                              <p:cond delay="36500"/>
                            </p:stCondLst>
                            <p:childTnLst>
                              <p:par>
                                <p:cTn id="137" presetID="1" presetClass="entr" presetSubtype="0" fill="hold" grpId="0" nodeType="afterEffect">
                                  <p:stCondLst>
                                    <p:cond delay="0"/>
                                  </p:stCondLst>
                                  <p:childTnLst>
                                    <p:set>
                                      <p:cBhvr>
                                        <p:cTn id="138" dur="1" fill="hold">
                                          <p:stCondLst>
                                            <p:cond delay="999"/>
                                          </p:stCondLst>
                                        </p:cTn>
                                        <p:tgtEl>
                                          <p:spTgt spid="140"/>
                                        </p:tgtEl>
                                        <p:attrNameLst>
                                          <p:attrName>style.visibility</p:attrName>
                                        </p:attrNameLst>
                                      </p:cBhvr>
                                      <p:to>
                                        <p:strVal val="visible"/>
                                      </p:to>
                                    </p:set>
                                  </p:childTnLst>
                                </p:cTn>
                              </p:par>
                            </p:childTnLst>
                          </p:cTn>
                        </p:par>
                        <p:par>
                          <p:cTn id="139" fill="hold">
                            <p:stCondLst>
                              <p:cond delay="37500"/>
                            </p:stCondLst>
                            <p:childTnLst>
                              <p:par>
                                <p:cTn id="140" presetID="1" presetClass="entr" presetSubtype="0" fill="hold" grpId="0" nodeType="afterEffect">
                                  <p:stCondLst>
                                    <p:cond delay="0"/>
                                  </p:stCondLst>
                                  <p:childTnLst>
                                    <p:set>
                                      <p:cBhvr>
                                        <p:cTn id="141" dur="1" fill="hold">
                                          <p:stCondLst>
                                            <p:cond delay="999"/>
                                          </p:stCondLst>
                                        </p:cTn>
                                        <p:tgtEl>
                                          <p:spTgt spid="141"/>
                                        </p:tgtEl>
                                        <p:attrNameLst>
                                          <p:attrName>style.visibility</p:attrName>
                                        </p:attrNameLst>
                                      </p:cBhvr>
                                      <p:to>
                                        <p:strVal val="visible"/>
                                      </p:to>
                                    </p:set>
                                  </p:childTnLst>
                                </p:cTn>
                              </p:par>
                            </p:childTnLst>
                          </p:cTn>
                        </p:par>
                        <p:par>
                          <p:cTn id="142" fill="hold">
                            <p:stCondLst>
                              <p:cond delay="38500"/>
                            </p:stCondLst>
                            <p:childTnLst>
                              <p:par>
                                <p:cTn id="143" presetID="1" presetClass="entr" presetSubtype="0" fill="hold" grpId="0" nodeType="afterEffect">
                                  <p:stCondLst>
                                    <p:cond delay="0"/>
                                  </p:stCondLst>
                                  <p:childTnLst>
                                    <p:set>
                                      <p:cBhvr>
                                        <p:cTn id="144" dur="1" fill="hold">
                                          <p:stCondLst>
                                            <p:cond delay="999"/>
                                          </p:stCondLst>
                                        </p:cTn>
                                        <p:tgtEl>
                                          <p:spTgt spid="142"/>
                                        </p:tgtEl>
                                        <p:attrNameLst>
                                          <p:attrName>style.visibility</p:attrName>
                                        </p:attrNameLst>
                                      </p:cBhvr>
                                      <p:to>
                                        <p:strVal val="visible"/>
                                      </p:to>
                                    </p:set>
                                  </p:childTnLst>
                                </p:cTn>
                              </p:par>
                            </p:childTnLst>
                          </p:cTn>
                        </p:par>
                        <p:par>
                          <p:cTn id="145" fill="hold">
                            <p:stCondLst>
                              <p:cond delay="39500"/>
                            </p:stCondLst>
                            <p:childTnLst>
                              <p:par>
                                <p:cTn id="146" presetID="1" presetClass="entr" presetSubtype="0" fill="hold" grpId="0" nodeType="afterEffect">
                                  <p:stCondLst>
                                    <p:cond delay="0"/>
                                  </p:stCondLst>
                                  <p:childTnLst>
                                    <p:set>
                                      <p:cBhvr>
                                        <p:cTn id="147" dur="1" fill="hold">
                                          <p:stCondLst>
                                            <p:cond delay="999"/>
                                          </p:stCondLst>
                                        </p:cTn>
                                        <p:tgtEl>
                                          <p:spTgt spid="143"/>
                                        </p:tgtEl>
                                        <p:attrNameLst>
                                          <p:attrName>style.visibility</p:attrName>
                                        </p:attrNameLst>
                                      </p:cBhvr>
                                      <p:to>
                                        <p:strVal val="visible"/>
                                      </p:to>
                                    </p:set>
                                  </p:childTnLst>
                                </p:cTn>
                              </p:par>
                            </p:childTnLst>
                          </p:cTn>
                        </p:par>
                        <p:par>
                          <p:cTn id="148" fill="hold">
                            <p:stCondLst>
                              <p:cond delay="40500"/>
                            </p:stCondLst>
                            <p:childTnLst>
                              <p:par>
                                <p:cTn id="149" presetID="1" presetClass="entr" presetSubtype="0" fill="hold" grpId="0" nodeType="afterEffect">
                                  <p:stCondLst>
                                    <p:cond delay="0"/>
                                  </p:stCondLst>
                                  <p:childTnLst>
                                    <p:set>
                                      <p:cBhvr>
                                        <p:cTn id="150" dur="1" fill="hold">
                                          <p:stCondLst>
                                            <p:cond delay="999"/>
                                          </p:stCondLst>
                                        </p:cTn>
                                        <p:tgtEl>
                                          <p:spTgt spid="144"/>
                                        </p:tgtEl>
                                        <p:attrNameLst>
                                          <p:attrName>style.visibility</p:attrName>
                                        </p:attrNameLst>
                                      </p:cBhvr>
                                      <p:to>
                                        <p:strVal val="visible"/>
                                      </p:to>
                                    </p:set>
                                  </p:childTnLst>
                                </p:cTn>
                              </p:par>
                            </p:childTnLst>
                          </p:cTn>
                        </p:par>
                        <p:par>
                          <p:cTn id="151" fill="hold">
                            <p:stCondLst>
                              <p:cond delay="41500"/>
                            </p:stCondLst>
                            <p:childTnLst>
                              <p:par>
                                <p:cTn id="152" presetID="1" presetClass="entr" presetSubtype="0" fill="hold" grpId="0" nodeType="afterEffect">
                                  <p:stCondLst>
                                    <p:cond delay="0"/>
                                  </p:stCondLst>
                                  <p:childTnLst>
                                    <p:set>
                                      <p:cBhvr>
                                        <p:cTn id="153" dur="1" fill="hold">
                                          <p:stCondLst>
                                            <p:cond delay="999"/>
                                          </p:stCondLst>
                                        </p:cTn>
                                        <p:tgtEl>
                                          <p:spTgt spid="145"/>
                                        </p:tgtEl>
                                        <p:attrNameLst>
                                          <p:attrName>style.visibility</p:attrName>
                                        </p:attrNameLst>
                                      </p:cBhvr>
                                      <p:to>
                                        <p:strVal val="visible"/>
                                      </p:to>
                                    </p:set>
                                  </p:childTnLst>
                                </p:cTn>
                              </p:par>
                            </p:childTnLst>
                          </p:cTn>
                        </p:par>
                        <p:par>
                          <p:cTn id="154" fill="hold">
                            <p:stCondLst>
                              <p:cond delay="42500"/>
                            </p:stCondLst>
                            <p:childTnLst>
                              <p:par>
                                <p:cTn id="155" presetID="1" presetClass="entr" presetSubtype="0" fill="hold" grpId="0" nodeType="afterEffect">
                                  <p:stCondLst>
                                    <p:cond delay="0"/>
                                  </p:stCondLst>
                                  <p:childTnLst>
                                    <p:set>
                                      <p:cBhvr>
                                        <p:cTn id="156" dur="1" fill="hold">
                                          <p:stCondLst>
                                            <p:cond delay="999"/>
                                          </p:stCondLst>
                                        </p:cTn>
                                        <p:tgtEl>
                                          <p:spTgt spid="146"/>
                                        </p:tgtEl>
                                        <p:attrNameLst>
                                          <p:attrName>style.visibility</p:attrName>
                                        </p:attrNameLst>
                                      </p:cBhvr>
                                      <p:to>
                                        <p:strVal val="visible"/>
                                      </p:to>
                                    </p:set>
                                  </p:childTnLst>
                                </p:cTn>
                              </p:par>
                            </p:childTnLst>
                          </p:cTn>
                        </p:par>
                        <p:par>
                          <p:cTn id="157" fill="hold">
                            <p:stCondLst>
                              <p:cond delay="43500"/>
                            </p:stCondLst>
                            <p:childTnLst>
                              <p:par>
                                <p:cTn id="158" presetID="1" presetClass="entr" presetSubtype="0" fill="hold" grpId="0" nodeType="afterEffect">
                                  <p:stCondLst>
                                    <p:cond delay="0"/>
                                  </p:stCondLst>
                                  <p:childTnLst>
                                    <p:set>
                                      <p:cBhvr>
                                        <p:cTn id="159" dur="1" fill="hold">
                                          <p:stCondLst>
                                            <p:cond delay="999"/>
                                          </p:stCondLst>
                                        </p:cTn>
                                        <p:tgtEl>
                                          <p:spTgt spid="147"/>
                                        </p:tgtEl>
                                        <p:attrNameLst>
                                          <p:attrName>style.visibility</p:attrName>
                                        </p:attrNameLst>
                                      </p:cBhvr>
                                      <p:to>
                                        <p:strVal val="visible"/>
                                      </p:to>
                                    </p:set>
                                  </p:childTnLst>
                                </p:cTn>
                              </p:par>
                            </p:childTnLst>
                          </p:cTn>
                        </p:par>
                        <p:par>
                          <p:cTn id="160" fill="hold">
                            <p:stCondLst>
                              <p:cond delay="44500"/>
                            </p:stCondLst>
                            <p:childTnLst>
                              <p:par>
                                <p:cTn id="161" presetID="1" presetClass="entr" presetSubtype="0" fill="hold" grpId="0" nodeType="afterEffect">
                                  <p:stCondLst>
                                    <p:cond delay="0"/>
                                  </p:stCondLst>
                                  <p:childTnLst>
                                    <p:set>
                                      <p:cBhvr>
                                        <p:cTn id="162" dur="1" fill="hold">
                                          <p:stCondLst>
                                            <p:cond delay="999"/>
                                          </p:stCondLst>
                                        </p:cTn>
                                        <p:tgtEl>
                                          <p:spTgt spid="148"/>
                                        </p:tgtEl>
                                        <p:attrNameLst>
                                          <p:attrName>style.visibility</p:attrName>
                                        </p:attrNameLst>
                                      </p:cBhvr>
                                      <p:to>
                                        <p:strVal val="visible"/>
                                      </p:to>
                                    </p:set>
                                  </p:childTnLst>
                                </p:cTn>
                              </p:par>
                            </p:childTnLst>
                          </p:cTn>
                        </p:par>
                        <p:par>
                          <p:cTn id="163" fill="hold">
                            <p:stCondLst>
                              <p:cond delay="45500"/>
                            </p:stCondLst>
                            <p:childTnLst>
                              <p:par>
                                <p:cTn id="164" presetID="1" presetClass="entr" presetSubtype="0" fill="hold" grpId="0" nodeType="afterEffect">
                                  <p:stCondLst>
                                    <p:cond delay="0"/>
                                  </p:stCondLst>
                                  <p:childTnLst>
                                    <p:set>
                                      <p:cBhvr>
                                        <p:cTn id="165" dur="1" fill="hold">
                                          <p:stCondLst>
                                            <p:cond delay="999"/>
                                          </p:stCondLst>
                                        </p:cTn>
                                        <p:tgtEl>
                                          <p:spTgt spid="149"/>
                                        </p:tgtEl>
                                        <p:attrNameLst>
                                          <p:attrName>style.visibility</p:attrName>
                                        </p:attrNameLst>
                                      </p:cBhvr>
                                      <p:to>
                                        <p:strVal val="visible"/>
                                      </p:to>
                                    </p:set>
                                  </p:childTnLst>
                                </p:cTn>
                              </p:par>
                            </p:childTnLst>
                          </p:cTn>
                        </p:par>
                        <p:par>
                          <p:cTn id="166" fill="hold">
                            <p:stCondLst>
                              <p:cond delay="46500"/>
                            </p:stCondLst>
                            <p:childTnLst>
                              <p:par>
                                <p:cTn id="167" presetID="1" presetClass="entr" presetSubtype="0" fill="hold" grpId="0" nodeType="afterEffect">
                                  <p:stCondLst>
                                    <p:cond delay="0"/>
                                  </p:stCondLst>
                                  <p:childTnLst>
                                    <p:set>
                                      <p:cBhvr>
                                        <p:cTn id="168" dur="1" fill="hold">
                                          <p:stCondLst>
                                            <p:cond delay="999"/>
                                          </p:stCondLst>
                                        </p:cTn>
                                        <p:tgtEl>
                                          <p:spTgt spid="150"/>
                                        </p:tgtEl>
                                        <p:attrNameLst>
                                          <p:attrName>style.visibility</p:attrName>
                                        </p:attrNameLst>
                                      </p:cBhvr>
                                      <p:to>
                                        <p:strVal val="visible"/>
                                      </p:to>
                                    </p:set>
                                  </p:childTnLst>
                                </p:cTn>
                              </p:par>
                            </p:childTnLst>
                          </p:cTn>
                        </p:par>
                        <p:par>
                          <p:cTn id="169" fill="hold">
                            <p:stCondLst>
                              <p:cond delay="47500"/>
                            </p:stCondLst>
                            <p:childTnLst>
                              <p:par>
                                <p:cTn id="170" presetID="1" presetClass="entr" presetSubtype="0" fill="hold" grpId="0" nodeType="afterEffect">
                                  <p:stCondLst>
                                    <p:cond delay="0"/>
                                  </p:stCondLst>
                                  <p:childTnLst>
                                    <p:set>
                                      <p:cBhvr>
                                        <p:cTn id="171" dur="1" fill="hold">
                                          <p:stCondLst>
                                            <p:cond delay="999"/>
                                          </p:stCondLst>
                                        </p:cTn>
                                        <p:tgtEl>
                                          <p:spTgt spid="151"/>
                                        </p:tgtEl>
                                        <p:attrNameLst>
                                          <p:attrName>style.visibility</p:attrName>
                                        </p:attrNameLst>
                                      </p:cBhvr>
                                      <p:to>
                                        <p:strVal val="visible"/>
                                      </p:to>
                                    </p:set>
                                  </p:childTnLst>
                                </p:cTn>
                              </p:par>
                            </p:childTnLst>
                          </p:cTn>
                        </p:par>
                        <p:par>
                          <p:cTn id="172" fill="hold">
                            <p:stCondLst>
                              <p:cond delay="48500"/>
                            </p:stCondLst>
                            <p:childTnLst>
                              <p:par>
                                <p:cTn id="173" presetID="1" presetClass="entr" presetSubtype="0" fill="hold" grpId="0" nodeType="afterEffect">
                                  <p:stCondLst>
                                    <p:cond delay="0"/>
                                  </p:stCondLst>
                                  <p:childTnLst>
                                    <p:set>
                                      <p:cBhvr>
                                        <p:cTn id="174" dur="1" fill="hold">
                                          <p:stCondLst>
                                            <p:cond delay="999"/>
                                          </p:stCondLst>
                                        </p:cTn>
                                        <p:tgtEl>
                                          <p:spTgt spid="152"/>
                                        </p:tgtEl>
                                        <p:attrNameLst>
                                          <p:attrName>style.visibility</p:attrName>
                                        </p:attrNameLst>
                                      </p:cBhvr>
                                      <p:to>
                                        <p:strVal val="visible"/>
                                      </p:to>
                                    </p:set>
                                  </p:childTnLst>
                                </p:cTn>
                              </p:par>
                            </p:childTnLst>
                          </p:cTn>
                        </p:par>
                        <p:par>
                          <p:cTn id="175" fill="hold">
                            <p:stCondLst>
                              <p:cond delay="49500"/>
                            </p:stCondLst>
                            <p:childTnLst>
                              <p:par>
                                <p:cTn id="176" presetID="1" presetClass="entr" presetSubtype="0" fill="hold" grpId="0" nodeType="afterEffect">
                                  <p:stCondLst>
                                    <p:cond delay="0"/>
                                  </p:stCondLst>
                                  <p:childTnLst>
                                    <p:set>
                                      <p:cBhvr>
                                        <p:cTn id="177" dur="1" fill="hold">
                                          <p:stCondLst>
                                            <p:cond delay="999"/>
                                          </p:stCondLst>
                                        </p:cTn>
                                        <p:tgtEl>
                                          <p:spTgt spid="153"/>
                                        </p:tgtEl>
                                        <p:attrNameLst>
                                          <p:attrName>style.visibility</p:attrName>
                                        </p:attrNameLst>
                                      </p:cBhvr>
                                      <p:to>
                                        <p:strVal val="visible"/>
                                      </p:to>
                                    </p:set>
                                  </p:childTnLst>
                                </p:cTn>
                              </p:par>
                            </p:childTnLst>
                          </p:cTn>
                        </p:par>
                        <p:par>
                          <p:cTn id="178" fill="hold">
                            <p:stCondLst>
                              <p:cond delay="50500"/>
                            </p:stCondLst>
                            <p:childTnLst>
                              <p:par>
                                <p:cTn id="179" presetID="1" presetClass="entr" presetSubtype="0" fill="hold" grpId="0" nodeType="afterEffect">
                                  <p:stCondLst>
                                    <p:cond delay="0"/>
                                  </p:stCondLst>
                                  <p:childTnLst>
                                    <p:set>
                                      <p:cBhvr>
                                        <p:cTn id="180" dur="1" fill="hold">
                                          <p:stCondLst>
                                            <p:cond delay="999"/>
                                          </p:stCondLst>
                                        </p:cTn>
                                        <p:tgtEl>
                                          <p:spTgt spid="154"/>
                                        </p:tgtEl>
                                        <p:attrNameLst>
                                          <p:attrName>style.visibility</p:attrName>
                                        </p:attrNameLst>
                                      </p:cBhvr>
                                      <p:to>
                                        <p:strVal val="visible"/>
                                      </p:to>
                                    </p:set>
                                  </p:childTnLst>
                                </p:cTn>
                              </p:par>
                            </p:childTnLst>
                          </p:cTn>
                        </p:par>
                        <p:par>
                          <p:cTn id="181" fill="hold">
                            <p:stCondLst>
                              <p:cond delay="51500"/>
                            </p:stCondLst>
                            <p:childTnLst>
                              <p:par>
                                <p:cTn id="182" presetID="1" presetClass="entr" presetSubtype="0" fill="hold" grpId="0" nodeType="afterEffect">
                                  <p:stCondLst>
                                    <p:cond delay="0"/>
                                  </p:stCondLst>
                                  <p:childTnLst>
                                    <p:set>
                                      <p:cBhvr>
                                        <p:cTn id="183" dur="1" fill="hold">
                                          <p:stCondLst>
                                            <p:cond delay="999"/>
                                          </p:stCondLst>
                                        </p:cTn>
                                        <p:tgtEl>
                                          <p:spTgt spid="155"/>
                                        </p:tgtEl>
                                        <p:attrNameLst>
                                          <p:attrName>style.visibility</p:attrName>
                                        </p:attrNameLst>
                                      </p:cBhvr>
                                      <p:to>
                                        <p:strVal val="visible"/>
                                      </p:to>
                                    </p:set>
                                  </p:childTnLst>
                                </p:cTn>
                              </p:par>
                            </p:childTnLst>
                          </p:cTn>
                        </p:par>
                        <p:par>
                          <p:cTn id="184" fill="hold">
                            <p:stCondLst>
                              <p:cond delay="52500"/>
                            </p:stCondLst>
                            <p:childTnLst>
                              <p:par>
                                <p:cTn id="185" presetID="1" presetClass="entr" presetSubtype="0" fill="hold" grpId="0" nodeType="afterEffect">
                                  <p:stCondLst>
                                    <p:cond delay="0"/>
                                  </p:stCondLst>
                                  <p:childTnLst>
                                    <p:set>
                                      <p:cBhvr>
                                        <p:cTn id="186" dur="1" fill="hold">
                                          <p:stCondLst>
                                            <p:cond delay="999"/>
                                          </p:stCondLst>
                                        </p:cTn>
                                        <p:tgtEl>
                                          <p:spTgt spid="156"/>
                                        </p:tgtEl>
                                        <p:attrNameLst>
                                          <p:attrName>style.visibility</p:attrName>
                                        </p:attrNameLst>
                                      </p:cBhvr>
                                      <p:to>
                                        <p:strVal val="visible"/>
                                      </p:to>
                                    </p:set>
                                  </p:childTnLst>
                                </p:cTn>
                              </p:par>
                            </p:childTnLst>
                          </p:cTn>
                        </p:par>
                        <p:par>
                          <p:cTn id="187" fill="hold">
                            <p:stCondLst>
                              <p:cond delay="53500"/>
                            </p:stCondLst>
                            <p:childTnLst>
                              <p:par>
                                <p:cTn id="188" presetID="1" presetClass="entr" presetSubtype="0" fill="hold" grpId="0" nodeType="afterEffect">
                                  <p:stCondLst>
                                    <p:cond delay="0"/>
                                  </p:stCondLst>
                                  <p:childTnLst>
                                    <p:set>
                                      <p:cBhvr>
                                        <p:cTn id="189" dur="1" fill="hold">
                                          <p:stCondLst>
                                            <p:cond delay="999"/>
                                          </p:stCondLst>
                                        </p:cTn>
                                        <p:tgtEl>
                                          <p:spTgt spid="157"/>
                                        </p:tgtEl>
                                        <p:attrNameLst>
                                          <p:attrName>style.visibility</p:attrName>
                                        </p:attrNameLst>
                                      </p:cBhvr>
                                      <p:to>
                                        <p:strVal val="visible"/>
                                      </p:to>
                                    </p:set>
                                  </p:childTnLst>
                                </p:cTn>
                              </p:par>
                            </p:childTnLst>
                          </p:cTn>
                        </p:par>
                        <p:par>
                          <p:cTn id="190" fill="hold">
                            <p:stCondLst>
                              <p:cond delay="54500"/>
                            </p:stCondLst>
                            <p:childTnLst>
                              <p:par>
                                <p:cTn id="191" presetID="1" presetClass="entr" presetSubtype="0" fill="hold" grpId="0" nodeType="afterEffect">
                                  <p:stCondLst>
                                    <p:cond delay="0"/>
                                  </p:stCondLst>
                                  <p:childTnLst>
                                    <p:set>
                                      <p:cBhvr>
                                        <p:cTn id="192" dur="1" fill="hold">
                                          <p:stCondLst>
                                            <p:cond delay="999"/>
                                          </p:stCondLst>
                                        </p:cTn>
                                        <p:tgtEl>
                                          <p:spTgt spid="158"/>
                                        </p:tgtEl>
                                        <p:attrNameLst>
                                          <p:attrName>style.visibility</p:attrName>
                                        </p:attrNameLst>
                                      </p:cBhvr>
                                      <p:to>
                                        <p:strVal val="visible"/>
                                      </p:to>
                                    </p:set>
                                  </p:childTnLst>
                                </p:cTn>
                              </p:par>
                            </p:childTnLst>
                          </p:cTn>
                        </p:par>
                        <p:par>
                          <p:cTn id="193" fill="hold">
                            <p:stCondLst>
                              <p:cond delay="55500"/>
                            </p:stCondLst>
                            <p:childTnLst>
                              <p:par>
                                <p:cTn id="194" presetID="1" presetClass="entr" presetSubtype="0" fill="hold" grpId="0" nodeType="afterEffect">
                                  <p:stCondLst>
                                    <p:cond delay="0"/>
                                  </p:stCondLst>
                                  <p:childTnLst>
                                    <p:set>
                                      <p:cBhvr>
                                        <p:cTn id="195" dur="1" fill="hold">
                                          <p:stCondLst>
                                            <p:cond delay="999"/>
                                          </p:stCondLst>
                                        </p:cTn>
                                        <p:tgtEl>
                                          <p:spTgt spid="159"/>
                                        </p:tgtEl>
                                        <p:attrNameLst>
                                          <p:attrName>style.visibility</p:attrName>
                                        </p:attrNameLst>
                                      </p:cBhvr>
                                      <p:to>
                                        <p:strVal val="visible"/>
                                      </p:to>
                                    </p:set>
                                  </p:childTnLst>
                                </p:cTn>
                              </p:par>
                            </p:childTnLst>
                          </p:cTn>
                        </p:par>
                        <p:par>
                          <p:cTn id="196" fill="hold">
                            <p:stCondLst>
                              <p:cond delay="56500"/>
                            </p:stCondLst>
                            <p:childTnLst>
                              <p:par>
                                <p:cTn id="197" presetID="1" presetClass="entr" presetSubtype="0" fill="hold" grpId="0" nodeType="afterEffect">
                                  <p:stCondLst>
                                    <p:cond delay="0"/>
                                  </p:stCondLst>
                                  <p:childTnLst>
                                    <p:set>
                                      <p:cBhvr>
                                        <p:cTn id="198" dur="1" fill="hold">
                                          <p:stCondLst>
                                            <p:cond delay="999"/>
                                          </p:stCondLst>
                                        </p:cTn>
                                        <p:tgtEl>
                                          <p:spTgt spid="160"/>
                                        </p:tgtEl>
                                        <p:attrNameLst>
                                          <p:attrName>style.visibility</p:attrName>
                                        </p:attrNameLst>
                                      </p:cBhvr>
                                      <p:to>
                                        <p:strVal val="visible"/>
                                      </p:to>
                                    </p:set>
                                  </p:childTnLst>
                                </p:cTn>
                              </p:par>
                            </p:childTnLst>
                          </p:cTn>
                        </p:par>
                        <p:par>
                          <p:cTn id="199" fill="hold">
                            <p:stCondLst>
                              <p:cond delay="57500"/>
                            </p:stCondLst>
                            <p:childTnLst>
                              <p:par>
                                <p:cTn id="200" presetID="1" presetClass="entr" presetSubtype="0" fill="hold" grpId="0" nodeType="afterEffect">
                                  <p:stCondLst>
                                    <p:cond delay="0"/>
                                  </p:stCondLst>
                                  <p:childTnLst>
                                    <p:set>
                                      <p:cBhvr>
                                        <p:cTn id="201" dur="1" fill="hold">
                                          <p:stCondLst>
                                            <p:cond delay="999"/>
                                          </p:stCondLst>
                                        </p:cTn>
                                        <p:tgtEl>
                                          <p:spTgt spid="161"/>
                                        </p:tgtEl>
                                        <p:attrNameLst>
                                          <p:attrName>style.visibility</p:attrName>
                                        </p:attrNameLst>
                                      </p:cBhvr>
                                      <p:to>
                                        <p:strVal val="visible"/>
                                      </p:to>
                                    </p:set>
                                  </p:childTnLst>
                                </p:cTn>
                              </p:par>
                            </p:childTnLst>
                          </p:cTn>
                        </p:par>
                        <p:par>
                          <p:cTn id="202" fill="hold">
                            <p:stCondLst>
                              <p:cond delay="58500"/>
                            </p:stCondLst>
                            <p:childTnLst>
                              <p:par>
                                <p:cTn id="203" presetID="1" presetClass="entr" presetSubtype="0" fill="hold" grpId="0" nodeType="afterEffect">
                                  <p:stCondLst>
                                    <p:cond delay="0"/>
                                  </p:stCondLst>
                                  <p:childTnLst>
                                    <p:set>
                                      <p:cBhvr>
                                        <p:cTn id="204" dur="1" fill="hold">
                                          <p:stCondLst>
                                            <p:cond delay="999"/>
                                          </p:stCondLst>
                                        </p:cTn>
                                        <p:tgtEl>
                                          <p:spTgt spid="162"/>
                                        </p:tgtEl>
                                        <p:attrNameLst>
                                          <p:attrName>style.visibility</p:attrName>
                                        </p:attrNameLst>
                                      </p:cBhvr>
                                      <p:to>
                                        <p:strVal val="visible"/>
                                      </p:to>
                                    </p:set>
                                  </p:childTnLst>
                                </p:cTn>
                              </p:par>
                            </p:childTnLst>
                          </p:cTn>
                        </p:par>
                        <p:par>
                          <p:cTn id="205" fill="hold">
                            <p:stCondLst>
                              <p:cond delay="59500"/>
                            </p:stCondLst>
                            <p:childTnLst>
                              <p:par>
                                <p:cTn id="206" presetID="1" presetClass="entr" presetSubtype="0" fill="hold" grpId="0" nodeType="afterEffect">
                                  <p:stCondLst>
                                    <p:cond delay="0"/>
                                  </p:stCondLst>
                                  <p:childTnLst>
                                    <p:set>
                                      <p:cBhvr>
                                        <p:cTn id="207" dur="1" fill="hold">
                                          <p:stCondLst>
                                            <p:cond delay="999"/>
                                          </p:stCondLst>
                                        </p:cTn>
                                        <p:tgtEl>
                                          <p:spTgt spid="163"/>
                                        </p:tgtEl>
                                        <p:attrNameLst>
                                          <p:attrName>style.visibility</p:attrName>
                                        </p:attrNameLst>
                                      </p:cBhvr>
                                      <p:to>
                                        <p:strVal val="visible"/>
                                      </p:to>
                                    </p:set>
                                  </p:childTnLst>
                                </p:cTn>
                              </p:par>
                            </p:childTnLst>
                          </p:cTn>
                        </p:par>
                        <p:par>
                          <p:cTn id="208" fill="hold">
                            <p:stCondLst>
                              <p:cond delay="60500"/>
                            </p:stCondLst>
                            <p:childTnLst>
                              <p:par>
                                <p:cTn id="209" presetID="1" presetClass="entr" presetSubtype="0" fill="hold" grpId="0" nodeType="afterEffect">
                                  <p:stCondLst>
                                    <p:cond delay="0"/>
                                  </p:stCondLst>
                                  <p:childTnLst>
                                    <p:set>
                                      <p:cBhvr>
                                        <p:cTn id="210" dur="1" fill="hold">
                                          <p:stCondLst>
                                            <p:cond delay="999"/>
                                          </p:stCondLst>
                                        </p:cTn>
                                        <p:tgtEl>
                                          <p:spTgt spid="164"/>
                                        </p:tgtEl>
                                        <p:attrNameLst>
                                          <p:attrName>style.visibility</p:attrName>
                                        </p:attrNameLst>
                                      </p:cBhvr>
                                      <p:to>
                                        <p:strVal val="visible"/>
                                      </p:to>
                                    </p:set>
                                  </p:childTnLst>
                                </p:cTn>
                              </p:par>
                            </p:childTnLst>
                          </p:cTn>
                        </p:par>
                        <p:par>
                          <p:cTn id="211" fill="hold">
                            <p:stCondLst>
                              <p:cond delay="61500"/>
                            </p:stCondLst>
                            <p:childTnLst>
                              <p:par>
                                <p:cTn id="212" presetID="1" presetClass="entr" presetSubtype="0" fill="hold" grpId="0" nodeType="afterEffect">
                                  <p:stCondLst>
                                    <p:cond delay="0"/>
                                  </p:stCondLst>
                                  <p:childTnLst>
                                    <p:set>
                                      <p:cBhvr>
                                        <p:cTn id="213" dur="1" fill="hold">
                                          <p:stCondLst>
                                            <p:cond delay="999"/>
                                          </p:stCondLst>
                                        </p:cTn>
                                        <p:tgtEl>
                                          <p:spTgt spid="165"/>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03"/>
                  </p:tgtEl>
                </p:cond>
              </p:nextCondLst>
            </p:seq>
          </p:childTnLst>
        </p:cTn>
      </p:par>
    </p:tnLst>
    <p:bldLst>
      <p:bldP spid="3" grpId="0"/>
      <p:bldP spid="7" grpId="0"/>
      <p:bldP spid="7" grpId="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4"/>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5"/>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custDataLst>
      <p:tags r:id="rId1"/>
    </p:custDataLst>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921B4-EBBD-416E-8330-F23B4CE15AE0}"/>
              </a:ext>
            </a:extLst>
          </p:cNvPr>
          <p:cNvPicPr>
            <a:picLocks noChangeAspect="1"/>
          </p:cNvPicPr>
          <p:nvPr/>
        </p:nvPicPr>
        <p:blipFill>
          <a:blip r:embed="rId5"/>
          <a:stretch>
            <a:fillRect/>
          </a:stretch>
        </p:blipFill>
        <p:spPr>
          <a:xfrm>
            <a:off x="1686739" y="1908751"/>
            <a:ext cx="9375867" cy="4612385"/>
          </a:xfrm>
          <a:prstGeom prst="rect">
            <a:avLst/>
          </a:prstGeom>
        </p:spPr>
      </p:pic>
      <p:grpSp>
        <p:nvGrpSpPr>
          <p:cNvPr id="3" name="Group 2">
            <a:extLst>
              <a:ext uri="{FF2B5EF4-FFF2-40B4-BE49-F238E27FC236}">
                <a16:creationId xmlns:a16="http://schemas.microsoft.com/office/drawing/2014/main" id="{F2A6422E-1239-424D-A9AC-7C016DFA5003}"/>
              </a:ext>
            </a:extLst>
          </p:cNvPr>
          <p:cNvGrpSpPr/>
          <p:nvPr/>
        </p:nvGrpSpPr>
        <p:grpSpPr>
          <a:xfrm>
            <a:off x="386254" y="0"/>
            <a:ext cx="5988420" cy="1837269"/>
            <a:chOff x="301091" y="301982"/>
            <a:chExt cx="4134561" cy="2508169"/>
          </a:xfrm>
        </p:grpSpPr>
        <p:pic>
          <p:nvPicPr>
            <p:cNvPr id="4" name="Picture 3">
              <a:extLst>
                <a:ext uri="{FF2B5EF4-FFF2-40B4-BE49-F238E27FC236}">
                  <a16:creationId xmlns:a16="http://schemas.microsoft.com/office/drawing/2014/main" id="{A4BD8349-BD85-4613-9513-E9EC2902C2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a:extLst>
                <a:ext uri="{FF2B5EF4-FFF2-40B4-BE49-F238E27FC236}">
                  <a16:creationId xmlns:a16="http://schemas.microsoft.com/office/drawing/2014/main" id="{FD433534-521B-4282-B898-22AB8B0BD9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6" name="Rectangle 5">
            <a:extLst>
              <a:ext uri="{FF2B5EF4-FFF2-40B4-BE49-F238E27FC236}">
                <a16:creationId xmlns:a16="http://schemas.microsoft.com/office/drawing/2014/main" id="{BEF1B6C6-026F-4FB9-8D32-25D1F67CD14F}"/>
              </a:ext>
            </a:extLst>
          </p:cNvPr>
          <p:cNvSpPr/>
          <p:nvPr/>
        </p:nvSpPr>
        <p:spPr>
          <a:xfrm>
            <a:off x="1149530" y="446544"/>
            <a:ext cx="5225143" cy="1015663"/>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THẢO LUẬN NHÓM 2</a:t>
            </a:r>
            <a:endParaRPr lang="vi-VN" sz="4000" b="1">
              <a:solidFill>
                <a:srgbClr val="0998D7"/>
              </a:solidFill>
              <a:latin typeface="SVN-SAF" panose="02040603050506020204" pitchFamily="18" charset="0"/>
              <a:cs typeface="Times New Roman" panose="02020603050405020304" pitchFamily="18" charset="0"/>
            </a:endParaRPr>
          </a:p>
        </p:txBody>
      </p:sp>
      <p:sp>
        <p:nvSpPr>
          <p:cNvPr id="7" name="Rectangle: Rounded Corners 3">
            <a:extLst>
              <a:ext uri="{FF2B5EF4-FFF2-40B4-BE49-F238E27FC236}">
                <a16:creationId xmlns:a16="http://schemas.microsoft.com/office/drawing/2014/main" id="{4303BB96-E468-4FF9-973A-AD6A9412E80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8" name="Rectangle: Rounded Corners 124">
            <a:extLst>
              <a:ext uri="{FF2B5EF4-FFF2-40B4-BE49-F238E27FC236}">
                <a16:creationId xmlns:a16="http://schemas.microsoft.com/office/drawing/2014/main" id="{7CFD3903-C8DA-4B2F-8842-521D41CD86CA}"/>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9" name="Rectangle: Rounded Corners 125">
            <a:extLst>
              <a:ext uri="{FF2B5EF4-FFF2-40B4-BE49-F238E27FC236}">
                <a16:creationId xmlns:a16="http://schemas.microsoft.com/office/drawing/2014/main" id="{9469AECA-7C3A-4DAA-A37F-BEC486AB3E10}"/>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10" name="Rectangle: Rounded Corners 126">
            <a:extLst>
              <a:ext uri="{FF2B5EF4-FFF2-40B4-BE49-F238E27FC236}">
                <a16:creationId xmlns:a16="http://schemas.microsoft.com/office/drawing/2014/main" id="{2AACBEEA-41FC-449B-9579-7BE8431678FC}"/>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11" name="Rectangle: Rounded Corners 127">
            <a:extLst>
              <a:ext uri="{FF2B5EF4-FFF2-40B4-BE49-F238E27FC236}">
                <a16:creationId xmlns:a16="http://schemas.microsoft.com/office/drawing/2014/main" id="{1DA8B4BC-958C-4AC7-A069-A3A5AE75FE5C}"/>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12" name="Rectangle: Rounded Corners 128">
            <a:extLst>
              <a:ext uri="{FF2B5EF4-FFF2-40B4-BE49-F238E27FC236}">
                <a16:creationId xmlns:a16="http://schemas.microsoft.com/office/drawing/2014/main" id="{C3435C5A-E89F-4488-8E44-EF960205E48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13" name="Rectangle: Rounded Corners 129">
            <a:extLst>
              <a:ext uri="{FF2B5EF4-FFF2-40B4-BE49-F238E27FC236}">
                <a16:creationId xmlns:a16="http://schemas.microsoft.com/office/drawing/2014/main" id="{C5B7E97D-343D-4290-B5BE-8C0E766B1D0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14" name="Rectangle: Rounded Corners 130">
            <a:extLst>
              <a:ext uri="{FF2B5EF4-FFF2-40B4-BE49-F238E27FC236}">
                <a16:creationId xmlns:a16="http://schemas.microsoft.com/office/drawing/2014/main" id="{489E9D00-8E24-486A-90EC-5B538BD38C8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5" name="Rectangle: Rounded Corners 131">
            <a:extLst>
              <a:ext uri="{FF2B5EF4-FFF2-40B4-BE49-F238E27FC236}">
                <a16:creationId xmlns:a16="http://schemas.microsoft.com/office/drawing/2014/main" id="{46A8485B-BB1A-46D4-84D0-8553E186C05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6" name="Rectangle: Rounded Corners 132">
            <a:extLst>
              <a:ext uri="{FF2B5EF4-FFF2-40B4-BE49-F238E27FC236}">
                <a16:creationId xmlns:a16="http://schemas.microsoft.com/office/drawing/2014/main" id="{BF2506A6-948A-4054-964F-CCECFC2BE50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7" name="Rectangle: Rounded Corners 133">
            <a:extLst>
              <a:ext uri="{FF2B5EF4-FFF2-40B4-BE49-F238E27FC236}">
                <a16:creationId xmlns:a16="http://schemas.microsoft.com/office/drawing/2014/main" id="{16E25A96-3EF2-4AB4-B74A-0E22026B494A}"/>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18" name="Rectangle: Rounded Corners 134">
            <a:extLst>
              <a:ext uri="{FF2B5EF4-FFF2-40B4-BE49-F238E27FC236}">
                <a16:creationId xmlns:a16="http://schemas.microsoft.com/office/drawing/2014/main" id="{9A828F1B-0036-4D71-A052-121100917129}"/>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19" name="Rectangle: Rounded Corners 135">
            <a:extLst>
              <a:ext uri="{FF2B5EF4-FFF2-40B4-BE49-F238E27FC236}">
                <a16:creationId xmlns:a16="http://schemas.microsoft.com/office/drawing/2014/main" id="{5C86D274-946D-4BC5-8976-A391DED16B59}"/>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20" name="Rectangle: Rounded Corners 136">
            <a:extLst>
              <a:ext uri="{FF2B5EF4-FFF2-40B4-BE49-F238E27FC236}">
                <a16:creationId xmlns:a16="http://schemas.microsoft.com/office/drawing/2014/main" id="{2567616E-784E-4FCC-85C5-C49D60A2AF2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21" name="Rectangle: Rounded Corners 137">
            <a:extLst>
              <a:ext uri="{FF2B5EF4-FFF2-40B4-BE49-F238E27FC236}">
                <a16:creationId xmlns:a16="http://schemas.microsoft.com/office/drawing/2014/main" id="{830A6B62-21C5-4294-8EDA-7F5A374797A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22" name="Rectangle: Rounded Corners 138">
            <a:extLst>
              <a:ext uri="{FF2B5EF4-FFF2-40B4-BE49-F238E27FC236}">
                <a16:creationId xmlns:a16="http://schemas.microsoft.com/office/drawing/2014/main" id="{5ECB8C42-A78A-44EC-BAC8-FEC246B57FF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23" name="Rectangle: Rounded Corners 139">
            <a:extLst>
              <a:ext uri="{FF2B5EF4-FFF2-40B4-BE49-F238E27FC236}">
                <a16:creationId xmlns:a16="http://schemas.microsoft.com/office/drawing/2014/main" id="{7E9FEDD3-D963-4400-8591-5C849A3A78E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24" name="Rectangle: Rounded Corners 140">
            <a:extLst>
              <a:ext uri="{FF2B5EF4-FFF2-40B4-BE49-F238E27FC236}">
                <a16:creationId xmlns:a16="http://schemas.microsoft.com/office/drawing/2014/main" id="{2E0AE397-4337-4357-9CD2-3CF8B2A3950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25" name="Rectangle: Rounded Corners 141">
            <a:extLst>
              <a:ext uri="{FF2B5EF4-FFF2-40B4-BE49-F238E27FC236}">
                <a16:creationId xmlns:a16="http://schemas.microsoft.com/office/drawing/2014/main" id="{04DC9D4A-2A7F-4FF1-A964-1863D6F4274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26" name="Rectangle: Rounded Corners 142">
            <a:extLst>
              <a:ext uri="{FF2B5EF4-FFF2-40B4-BE49-F238E27FC236}">
                <a16:creationId xmlns:a16="http://schemas.microsoft.com/office/drawing/2014/main" id="{C62DE3EA-2071-4762-BCAA-11F2AE2A359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27" name="Rectangle: Rounded Corners 143">
            <a:extLst>
              <a:ext uri="{FF2B5EF4-FFF2-40B4-BE49-F238E27FC236}">
                <a16:creationId xmlns:a16="http://schemas.microsoft.com/office/drawing/2014/main" id="{FF98C424-72B7-4270-BE55-875C31C749E6}"/>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28" name="Rectangle: Rounded Corners 144">
            <a:extLst>
              <a:ext uri="{FF2B5EF4-FFF2-40B4-BE49-F238E27FC236}">
                <a16:creationId xmlns:a16="http://schemas.microsoft.com/office/drawing/2014/main" id="{EC5557A4-DD93-4F65-903C-3F9FED8FFA69}"/>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29" name="Rectangle: Rounded Corners 145">
            <a:extLst>
              <a:ext uri="{FF2B5EF4-FFF2-40B4-BE49-F238E27FC236}">
                <a16:creationId xmlns:a16="http://schemas.microsoft.com/office/drawing/2014/main" id="{920A8483-E618-44CD-A323-AB00AB749BE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30" name="Rectangle: Rounded Corners 146">
            <a:extLst>
              <a:ext uri="{FF2B5EF4-FFF2-40B4-BE49-F238E27FC236}">
                <a16:creationId xmlns:a16="http://schemas.microsoft.com/office/drawing/2014/main" id="{5347BA59-A685-499B-A3A0-423A8A1FF14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31" name="Rectangle: Rounded Corners 147">
            <a:extLst>
              <a:ext uri="{FF2B5EF4-FFF2-40B4-BE49-F238E27FC236}">
                <a16:creationId xmlns:a16="http://schemas.microsoft.com/office/drawing/2014/main" id="{0D0F3284-250B-4DB0-BECE-07568308485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32" name="Rectangle: Rounded Corners 148">
            <a:extLst>
              <a:ext uri="{FF2B5EF4-FFF2-40B4-BE49-F238E27FC236}">
                <a16:creationId xmlns:a16="http://schemas.microsoft.com/office/drawing/2014/main" id="{7F7FEBF4-A581-42CC-BE08-C1F563FBCB0F}"/>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33" name="Rectangle: Rounded Corners 149">
            <a:extLst>
              <a:ext uri="{FF2B5EF4-FFF2-40B4-BE49-F238E27FC236}">
                <a16:creationId xmlns:a16="http://schemas.microsoft.com/office/drawing/2014/main" id="{D86169BE-2383-48F5-9C09-37D04D4731C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34" name="Rectangle: Rounded Corners 150">
            <a:extLst>
              <a:ext uri="{FF2B5EF4-FFF2-40B4-BE49-F238E27FC236}">
                <a16:creationId xmlns:a16="http://schemas.microsoft.com/office/drawing/2014/main" id="{BE771E9C-73F2-453E-A9EF-CDFF3076D17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35" name="Rectangle: Rounded Corners 151">
            <a:extLst>
              <a:ext uri="{FF2B5EF4-FFF2-40B4-BE49-F238E27FC236}">
                <a16:creationId xmlns:a16="http://schemas.microsoft.com/office/drawing/2014/main" id="{968C1B66-28C9-4070-B6AA-4715CBE06B7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6" name="Rectangle: Rounded Corners 152">
            <a:extLst>
              <a:ext uri="{FF2B5EF4-FFF2-40B4-BE49-F238E27FC236}">
                <a16:creationId xmlns:a16="http://schemas.microsoft.com/office/drawing/2014/main" id="{8A5001A9-7B40-4F56-959D-755EB293FA0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37" name="Rectangle: Rounded Corners 153">
            <a:extLst>
              <a:ext uri="{FF2B5EF4-FFF2-40B4-BE49-F238E27FC236}">
                <a16:creationId xmlns:a16="http://schemas.microsoft.com/office/drawing/2014/main" id="{814FDA04-0BB1-479F-BD6A-6A3C87494CD8}"/>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38" name="Rectangle: Rounded Corners 154">
            <a:extLst>
              <a:ext uri="{FF2B5EF4-FFF2-40B4-BE49-F238E27FC236}">
                <a16:creationId xmlns:a16="http://schemas.microsoft.com/office/drawing/2014/main" id="{5DEE4CEB-E13F-4E54-9CAB-8082B7CE536A}"/>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39" name="Rectangle: Rounded Corners 155">
            <a:extLst>
              <a:ext uri="{FF2B5EF4-FFF2-40B4-BE49-F238E27FC236}">
                <a16:creationId xmlns:a16="http://schemas.microsoft.com/office/drawing/2014/main" id="{B341448D-0B2C-4AFD-AA4E-8CC6050E422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40" name="Rectangle: Rounded Corners 156">
            <a:extLst>
              <a:ext uri="{FF2B5EF4-FFF2-40B4-BE49-F238E27FC236}">
                <a16:creationId xmlns:a16="http://schemas.microsoft.com/office/drawing/2014/main" id="{0D7F1BF5-CF44-4984-93AE-4CFF6E886034}"/>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41" name="Rectangle: Rounded Corners 157">
            <a:extLst>
              <a:ext uri="{FF2B5EF4-FFF2-40B4-BE49-F238E27FC236}">
                <a16:creationId xmlns:a16="http://schemas.microsoft.com/office/drawing/2014/main" id="{6E3BC4C4-823B-441E-A0BB-9E7E2B27260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42" name="Rectangle: Rounded Corners 158">
            <a:extLst>
              <a:ext uri="{FF2B5EF4-FFF2-40B4-BE49-F238E27FC236}">
                <a16:creationId xmlns:a16="http://schemas.microsoft.com/office/drawing/2014/main" id="{88793236-B96A-4072-BE01-1AD05643F334}"/>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43" name="Rectangle: Rounded Corners 159">
            <a:extLst>
              <a:ext uri="{FF2B5EF4-FFF2-40B4-BE49-F238E27FC236}">
                <a16:creationId xmlns:a16="http://schemas.microsoft.com/office/drawing/2014/main" id="{BC8857BE-A132-4784-AC9E-DAF6C404D9C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44" name="Rectangle: Rounded Corners 160">
            <a:extLst>
              <a:ext uri="{FF2B5EF4-FFF2-40B4-BE49-F238E27FC236}">
                <a16:creationId xmlns:a16="http://schemas.microsoft.com/office/drawing/2014/main" id="{686B9027-29E9-4024-938E-43D222270C95}"/>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45" name="Rectangle: Rounded Corners 161">
            <a:extLst>
              <a:ext uri="{FF2B5EF4-FFF2-40B4-BE49-F238E27FC236}">
                <a16:creationId xmlns:a16="http://schemas.microsoft.com/office/drawing/2014/main" id="{113214FA-CCEC-44B9-AB7B-04B9495DBC8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46" name="Rectangle: Rounded Corners 162">
            <a:extLst>
              <a:ext uri="{FF2B5EF4-FFF2-40B4-BE49-F238E27FC236}">
                <a16:creationId xmlns:a16="http://schemas.microsoft.com/office/drawing/2014/main" id="{C0B71CE7-26B1-4AB8-8849-F5D19A608F6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47" name="Rectangle: Rounded Corners 163">
            <a:extLst>
              <a:ext uri="{FF2B5EF4-FFF2-40B4-BE49-F238E27FC236}">
                <a16:creationId xmlns:a16="http://schemas.microsoft.com/office/drawing/2014/main" id="{4F517DE3-294F-4F4B-B100-095C056E80E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48" name="Rectangle: Rounded Corners 164">
            <a:extLst>
              <a:ext uri="{FF2B5EF4-FFF2-40B4-BE49-F238E27FC236}">
                <a16:creationId xmlns:a16="http://schemas.microsoft.com/office/drawing/2014/main" id="{56EE57BA-F071-465B-A36D-330D9653E571}"/>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49" name="Rectangle: Rounded Corners 165">
            <a:extLst>
              <a:ext uri="{FF2B5EF4-FFF2-40B4-BE49-F238E27FC236}">
                <a16:creationId xmlns:a16="http://schemas.microsoft.com/office/drawing/2014/main" id="{DBA8F11A-01F2-42AE-B4C7-224205CFE01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50" name="Rectangle: Rounded Corners 166">
            <a:extLst>
              <a:ext uri="{FF2B5EF4-FFF2-40B4-BE49-F238E27FC236}">
                <a16:creationId xmlns:a16="http://schemas.microsoft.com/office/drawing/2014/main" id="{68F97C3A-BC6D-4838-AA2E-B8D4EA0DD16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51" name="Rectangle: Rounded Corners 167">
            <a:extLst>
              <a:ext uri="{FF2B5EF4-FFF2-40B4-BE49-F238E27FC236}">
                <a16:creationId xmlns:a16="http://schemas.microsoft.com/office/drawing/2014/main" id="{499B0D9E-C4E4-46EF-9FE6-463564972FF6}"/>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52" name="Rectangle: Rounded Corners 168">
            <a:extLst>
              <a:ext uri="{FF2B5EF4-FFF2-40B4-BE49-F238E27FC236}">
                <a16:creationId xmlns:a16="http://schemas.microsoft.com/office/drawing/2014/main" id="{1231150D-3145-4F76-B57B-BC7C636068D6}"/>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53" name="Rectangle: Rounded Corners 169">
            <a:extLst>
              <a:ext uri="{FF2B5EF4-FFF2-40B4-BE49-F238E27FC236}">
                <a16:creationId xmlns:a16="http://schemas.microsoft.com/office/drawing/2014/main" id="{0B91E6A0-8D6E-49C5-B10B-BB1CF37B81AD}"/>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54" name="Rectangle: Rounded Corners 170">
            <a:extLst>
              <a:ext uri="{FF2B5EF4-FFF2-40B4-BE49-F238E27FC236}">
                <a16:creationId xmlns:a16="http://schemas.microsoft.com/office/drawing/2014/main" id="{38026127-711B-435B-94DE-DB6E149DC71C}"/>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55" name="Rectangle: Rounded Corners 171">
            <a:extLst>
              <a:ext uri="{FF2B5EF4-FFF2-40B4-BE49-F238E27FC236}">
                <a16:creationId xmlns:a16="http://schemas.microsoft.com/office/drawing/2014/main" id="{C14C8319-0B3A-487C-9EE4-F983C356254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56" name="Rectangle: Rounded Corners 172">
            <a:extLst>
              <a:ext uri="{FF2B5EF4-FFF2-40B4-BE49-F238E27FC236}">
                <a16:creationId xmlns:a16="http://schemas.microsoft.com/office/drawing/2014/main" id="{E9E2E2C0-B1DF-479D-9546-086E854B4CDE}"/>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57" name="Rectangle: Rounded Corners 173">
            <a:extLst>
              <a:ext uri="{FF2B5EF4-FFF2-40B4-BE49-F238E27FC236}">
                <a16:creationId xmlns:a16="http://schemas.microsoft.com/office/drawing/2014/main" id="{9C4BF873-A821-4628-97A8-D059937CAAF3}"/>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58" name="Rectangle: Rounded Corners 174">
            <a:extLst>
              <a:ext uri="{FF2B5EF4-FFF2-40B4-BE49-F238E27FC236}">
                <a16:creationId xmlns:a16="http://schemas.microsoft.com/office/drawing/2014/main" id="{52691D40-8C0E-4667-A610-1C54EA7D9EE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9" name="Rectangle: Rounded Corners 175">
            <a:extLst>
              <a:ext uri="{FF2B5EF4-FFF2-40B4-BE49-F238E27FC236}">
                <a16:creationId xmlns:a16="http://schemas.microsoft.com/office/drawing/2014/main" id="{93E9F58F-BEA1-46C8-883A-2E2D092369E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60" name="Rectangle: Rounded Corners 176">
            <a:extLst>
              <a:ext uri="{FF2B5EF4-FFF2-40B4-BE49-F238E27FC236}">
                <a16:creationId xmlns:a16="http://schemas.microsoft.com/office/drawing/2014/main" id="{23D056EC-DD40-48B3-8FE2-2B7113C71C14}"/>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61" name="Rectangle: Rounded Corners 177">
            <a:extLst>
              <a:ext uri="{FF2B5EF4-FFF2-40B4-BE49-F238E27FC236}">
                <a16:creationId xmlns:a16="http://schemas.microsoft.com/office/drawing/2014/main" id="{90370E08-2678-4A2F-B297-15FB23DDD29B}"/>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62" name="Rectangle: Rounded Corners 178">
            <a:extLst>
              <a:ext uri="{FF2B5EF4-FFF2-40B4-BE49-F238E27FC236}">
                <a16:creationId xmlns:a16="http://schemas.microsoft.com/office/drawing/2014/main" id="{68B8FE45-45C7-4981-AAA5-E349D81F3027}"/>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63" name="Rectangle: Rounded Corners 179">
            <a:extLst>
              <a:ext uri="{FF2B5EF4-FFF2-40B4-BE49-F238E27FC236}">
                <a16:creationId xmlns:a16="http://schemas.microsoft.com/office/drawing/2014/main" id="{3F153729-FDBD-4EB4-AE34-FE8FDA2B9D22}"/>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64" name="Rectangle: Rounded Corners 180">
            <a:extLst>
              <a:ext uri="{FF2B5EF4-FFF2-40B4-BE49-F238E27FC236}">
                <a16:creationId xmlns:a16="http://schemas.microsoft.com/office/drawing/2014/main" id="{C504947B-95BA-4E4E-806B-E6908ED53E70}"/>
              </a:ext>
            </a:extLst>
          </p:cNvPr>
          <p:cNvSpPr/>
          <p:nvPr/>
        </p:nvSpPr>
        <p:spPr>
          <a:xfrm>
            <a:off x="7810452" y="446544"/>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5" name="Rectangle: Rounded Corners 181">
            <a:extLst>
              <a:ext uri="{FF2B5EF4-FFF2-40B4-BE49-F238E27FC236}">
                <a16:creationId xmlns:a16="http://schemas.microsoft.com/office/drawing/2014/main" id="{FA2AE9AA-DF6C-4198-8070-BE28C33BC93B}"/>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6" name="Rectangle: Rounded Corners 182">
            <a:extLst>
              <a:ext uri="{FF2B5EF4-FFF2-40B4-BE49-F238E27FC236}">
                <a16:creationId xmlns:a16="http://schemas.microsoft.com/office/drawing/2014/main" id="{5574E918-FCCF-4F5A-8338-F0195D48D322}"/>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7" name="Rectangle: Rounded Corners 183">
            <a:extLst>
              <a:ext uri="{FF2B5EF4-FFF2-40B4-BE49-F238E27FC236}">
                <a16:creationId xmlns:a16="http://schemas.microsoft.com/office/drawing/2014/main" id="{84498586-260B-44AC-9119-279CD8106F7A}"/>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8" name="Rectangle: Rounded Corners 184">
            <a:extLst>
              <a:ext uri="{FF2B5EF4-FFF2-40B4-BE49-F238E27FC236}">
                <a16:creationId xmlns:a16="http://schemas.microsoft.com/office/drawing/2014/main" id="{07059D34-D489-4C48-9C01-029A2E8240D4}"/>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9" name="Rectangle: Rounded Corners 186">
            <a:extLst>
              <a:ext uri="{FF2B5EF4-FFF2-40B4-BE49-F238E27FC236}">
                <a16:creationId xmlns:a16="http://schemas.microsoft.com/office/drawing/2014/main" id="{09BD8570-F3EE-4550-91DC-3636FF64E440}"/>
              </a:ext>
            </a:extLst>
          </p:cNvPr>
          <p:cNvSpPr/>
          <p:nvPr/>
        </p:nvSpPr>
        <p:spPr>
          <a:xfrm>
            <a:off x="7810452" y="446544"/>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403859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iterate type="lt">
                                    <p:tmPct val="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9" dur="250" accel="50000" decel="50000" autoRev="1" fill="hold">
                                          <p:stCondLst>
                                            <p:cond delay="0"/>
                                          </p:stCondLst>
                                        </p:cTn>
                                        <p:tgtEl>
                                          <p:spTgt spid="6"/>
                                        </p:tgtEl>
                                        <p:attrNameLst>
                                          <p:attrName>ppt_x</p:attrName>
                                          <p:attrName>ppt_y</p:attrName>
                                        </p:attrNameLst>
                                      </p:cBhvr>
                                      <p:rCtr x="0" y="-3611"/>
                                    </p:animMotion>
                                    <p:animRot by="1500000">
                                      <p:cBhvr>
                                        <p:cTn id="20" dur="125" fill="hold">
                                          <p:stCondLst>
                                            <p:cond delay="0"/>
                                          </p:stCondLst>
                                        </p:cTn>
                                        <p:tgtEl>
                                          <p:spTgt spid="6"/>
                                        </p:tgtEl>
                                        <p:attrNameLst>
                                          <p:attrName>r</p:attrName>
                                        </p:attrNameLst>
                                      </p:cBhvr>
                                    </p:animRot>
                                    <p:animRot by="-1500000">
                                      <p:cBhvr>
                                        <p:cTn id="21" dur="125" fill="hold">
                                          <p:stCondLst>
                                            <p:cond delay="125"/>
                                          </p:stCondLst>
                                        </p:cTn>
                                        <p:tgtEl>
                                          <p:spTgt spid="6"/>
                                        </p:tgtEl>
                                        <p:attrNameLst>
                                          <p:attrName>r</p:attrName>
                                        </p:attrNameLst>
                                      </p:cBhvr>
                                    </p:animRot>
                                    <p:animRot by="-1500000">
                                      <p:cBhvr>
                                        <p:cTn id="22" dur="125" fill="hold">
                                          <p:stCondLst>
                                            <p:cond delay="250"/>
                                          </p:stCondLst>
                                        </p:cTn>
                                        <p:tgtEl>
                                          <p:spTgt spid="6"/>
                                        </p:tgtEl>
                                        <p:attrNameLst>
                                          <p:attrName>r</p:attrName>
                                        </p:attrNameLst>
                                      </p:cBhvr>
                                    </p:animRot>
                                    <p:animRot by="1500000">
                                      <p:cBhvr>
                                        <p:cTn id="2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999"/>
                                          </p:stCondLst>
                                        </p:cTn>
                                        <p:tgtEl>
                                          <p:spTgt spid="8"/>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999"/>
                                          </p:stCondLst>
                                        </p:cTn>
                                        <p:tgtEl>
                                          <p:spTgt spid="9"/>
                                        </p:tgtEl>
                                        <p:attrNameLst>
                                          <p:attrName>style.visibility</p:attrName>
                                        </p:attrNameLst>
                                      </p:cBhvr>
                                      <p:to>
                                        <p:strVal val="visible"/>
                                      </p:to>
                                    </p:set>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999"/>
                                          </p:stCondLst>
                                        </p:cTn>
                                        <p:tgtEl>
                                          <p:spTgt spid="10"/>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999"/>
                                          </p:stCondLst>
                                        </p:cTn>
                                        <p:tgtEl>
                                          <p:spTgt spid="11"/>
                                        </p:tgtEl>
                                        <p:attrNameLst>
                                          <p:attrName>style.visibility</p:attrName>
                                        </p:attrNameLst>
                                      </p:cBhvr>
                                      <p:to>
                                        <p:strVal val="visible"/>
                                      </p:to>
                                    </p:set>
                                  </p:childTnLst>
                                </p:cTn>
                              </p:par>
                            </p:childTnLst>
                          </p:cTn>
                        </p:par>
                        <p:par>
                          <p:cTn id="42" fill="hold">
                            <p:stCondLst>
                              <p:cond delay="4500"/>
                            </p:stCondLst>
                            <p:childTnLst>
                              <p:par>
                                <p:cTn id="43" presetID="1" presetClass="entr" presetSubtype="0" fill="hold" grpId="0" nodeType="afterEffect">
                                  <p:stCondLst>
                                    <p:cond delay="0"/>
                                  </p:stCondLst>
                                  <p:childTnLst>
                                    <p:set>
                                      <p:cBhvr>
                                        <p:cTn id="44" dur="1" fill="hold">
                                          <p:stCondLst>
                                            <p:cond delay="999"/>
                                          </p:stCondLst>
                                        </p:cTn>
                                        <p:tgtEl>
                                          <p:spTgt spid="12"/>
                                        </p:tgtEl>
                                        <p:attrNameLst>
                                          <p:attrName>style.visibility</p:attrName>
                                        </p:attrNameLst>
                                      </p:cBhvr>
                                      <p:to>
                                        <p:strVal val="visible"/>
                                      </p:to>
                                    </p:set>
                                  </p:childTnLst>
                                </p:cTn>
                              </p:par>
                            </p:childTnLst>
                          </p:cTn>
                        </p:par>
                        <p:par>
                          <p:cTn id="45" fill="hold">
                            <p:stCondLst>
                              <p:cond delay="5500"/>
                            </p:stCondLst>
                            <p:childTnLst>
                              <p:par>
                                <p:cTn id="46" presetID="1" presetClass="entr" presetSubtype="0" fill="hold" grpId="0" nodeType="afterEffect">
                                  <p:stCondLst>
                                    <p:cond delay="0"/>
                                  </p:stCondLst>
                                  <p:childTnLst>
                                    <p:set>
                                      <p:cBhvr>
                                        <p:cTn id="47" dur="1" fill="hold">
                                          <p:stCondLst>
                                            <p:cond delay="999"/>
                                          </p:stCondLst>
                                        </p:cTn>
                                        <p:tgtEl>
                                          <p:spTgt spid="13"/>
                                        </p:tgtEl>
                                        <p:attrNameLst>
                                          <p:attrName>style.visibility</p:attrName>
                                        </p:attrNameLst>
                                      </p:cBhvr>
                                      <p:to>
                                        <p:strVal val="visible"/>
                                      </p:to>
                                    </p:set>
                                  </p:childTnLst>
                                </p:cTn>
                              </p:par>
                            </p:childTnLst>
                          </p:cTn>
                        </p:par>
                        <p:par>
                          <p:cTn id="48" fill="hold">
                            <p:stCondLst>
                              <p:cond delay="6500"/>
                            </p:stCondLst>
                            <p:childTnLst>
                              <p:par>
                                <p:cTn id="49" presetID="1" presetClass="entr" presetSubtype="0" fill="hold" grpId="0" nodeType="afterEffect">
                                  <p:stCondLst>
                                    <p:cond delay="0"/>
                                  </p:stCondLst>
                                  <p:childTnLst>
                                    <p:set>
                                      <p:cBhvr>
                                        <p:cTn id="50" dur="1" fill="hold">
                                          <p:stCondLst>
                                            <p:cond delay="999"/>
                                          </p:stCondLst>
                                        </p:cTn>
                                        <p:tgtEl>
                                          <p:spTgt spid="14"/>
                                        </p:tgtEl>
                                        <p:attrNameLst>
                                          <p:attrName>style.visibility</p:attrName>
                                        </p:attrNameLst>
                                      </p:cBhvr>
                                      <p:to>
                                        <p:strVal val="visible"/>
                                      </p:to>
                                    </p:set>
                                  </p:childTnLst>
                                </p:cTn>
                              </p:par>
                            </p:childTnLst>
                          </p:cTn>
                        </p:par>
                        <p:par>
                          <p:cTn id="51" fill="hold">
                            <p:stCondLst>
                              <p:cond delay="7500"/>
                            </p:stCondLst>
                            <p:childTnLst>
                              <p:par>
                                <p:cTn id="52" presetID="1" presetClass="entr" presetSubtype="0" fill="hold" grpId="0" nodeType="afterEffect">
                                  <p:stCondLst>
                                    <p:cond delay="0"/>
                                  </p:stCondLst>
                                  <p:childTnLst>
                                    <p:set>
                                      <p:cBhvr>
                                        <p:cTn id="53" dur="1" fill="hold">
                                          <p:stCondLst>
                                            <p:cond delay="999"/>
                                          </p:stCondLst>
                                        </p:cTn>
                                        <p:tgtEl>
                                          <p:spTgt spid="15"/>
                                        </p:tgtEl>
                                        <p:attrNameLst>
                                          <p:attrName>style.visibility</p:attrName>
                                        </p:attrNameLst>
                                      </p:cBhvr>
                                      <p:to>
                                        <p:strVal val="visible"/>
                                      </p:to>
                                    </p:set>
                                  </p:childTnLst>
                                </p:cTn>
                              </p:par>
                            </p:childTnLst>
                          </p:cTn>
                        </p:par>
                        <p:par>
                          <p:cTn id="54" fill="hold">
                            <p:stCondLst>
                              <p:cond delay="8500"/>
                            </p:stCondLst>
                            <p:childTnLst>
                              <p:par>
                                <p:cTn id="55" presetID="1" presetClass="entr" presetSubtype="0" fill="hold" grpId="0" nodeType="afterEffect">
                                  <p:stCondLst>
                                    <p:cond delay="0"/>
                                  </p:stCondLst>
                                  <p:childTnLst>
                                    <p:set>
                                      <p:cBhvr>
                                        <p:cTn id="56" dur="1" fill="hold">
                                          <p:stCondLst>
                                            <p:cond delay="999"/>
                                          </p:stCondLst>
                                        </p:cTn>
                                        <p:tgtEl>
                                          <p:spTgt spid="16"/>
                                        </p:tgtEl>
                                        <p:attrNameLst>
                                          <p:attrName>style.visibility</p:attrName>
                                        </p:attrNameLst>
                                      </p:cBhvr>
                                      <p:to>
                                        <p:strVal val="visible"/>
                                      </p:to>
                                    </p:set>
                                  </p:childTnLst>
                                </p:cTn>
                              </p:par>
                            </p:childTnLst>
                          </p:cTn>
                        </p:par>
                        <p:par>
                          <p:cTn id="57" fill="hold">
                            <p:stCondLst>
                              <p:cond delay="9500"/>
                            </p:stCondLst>
                            <p:childTnLst>
                              <p:par>
                                <p:cTn id="58" presetID="1" presetClass="entr" presetSubtype="0" fill="hold" grpId="0" nodeType="afterEffect">
                                  <p:stCondLst>
                                    <p:cond delay="0"/>
                                  </p:stCondLst>
                                  <p:childTnLst>
                                    <p:set>
                                      <p:cBhvr>
                                        <p:cTn id="59" dur="1" fill="hold">
                                          <p:stCondLst>
                                            <p:cond delay="999"/>
                                          </p:stCondLst>
                                        </p:cTn>
                                        <p:tgtEl>
                                          <p:spTgt spid="17"/>
                                        </p:tgtEl>
                                        <p:attrNameLst>
                                          <p:attrName>style.visibility</p:attrName>
                                        </p:attrNameLst>
                                      </p:cBhvr>
                                      <p:to>
                                        <p:strVal val="visible"/>
                                      </p:to>
                                    </p:set>
                                  </p:childTnLst>
                                </p:cTn>
                              </p:par>
                            </p:childTnLst>
                          </p:cTn>
                        </p:par>
                        <p:par>
                          <p:cTn id="60" fill="hold">
                            <p:stCondLst>
                              <p:cond delay="10500"/>
                            </p:stCondLst>
                            <p:childTnLst>
                              <p:par>
                                <p:cTn id="61" presetID="1" presetClass="entr" presetSubtype="0" fill="hold" grpId="0" nodeType="afterEffect">
                                  <p:stCondLst>
                                    <p:cond delay="0"/>
                                  </p:stCondLst>
                                  <p:childTnLst>
                                    <p:set>
                                      <p:cBhvr>
                                        <p:cTn id="62" dur="1" fill="hold">
                                          <p:stCondLst>
                                            <p:cond delay="999"/>
                                          </p:stCondLst>
                                        </p:cTn>
                                        <p:tgtEl>
                                          <p:spTgt spid="18"/>
                                        </p:tgtEl>
                                        <p:attrNameLst>
                                          <p:attrName>style.visibility</p:attrName>
                                        </p:attrNameLst>
                                      </p:cBhvr>
                                      <p:to>
                                        <p:strVal val="visible"/>
                                      </p:to>
                                    </p:set>
                                  </p:childTnLst>
                                </p:cTn>
                              </p:par>
                            </p:childTnLst>
                          </p:cTn>
                        </p:par>
                        <p:par>
                          <p:cTn id="63" fill="hold">
                            <p:stCondLst>
                              <p:cond delay="11500"/>
                            </p:stCondLst>
                            <p:childTnLst>
                              <p:par>
                                <p:cTn id="64" presetID="1" presetClass="entr" presetSubtype="0" fill="hold" grpId="0" nodeType="afterEffect">
                                  <p:stCondLst>
                                    <p:cond delay="0"/>
                                  </p:stCondLst>
                                  <p:childTnLst>
                                    <p:set>
                                      <p:cBhvr>
                                        <p:cTn id="65" dur="1" fill="hold">
                                          <p:stCondLst>
                                            <p:cond delay="999"/>
                                          </p:stCondLst>
                                        </p:cTn>
                                        <p:tgtEl>
                                          <p:spTgt spid="19"/>
                                        </p:tgtEl>
                                        <p:attrNameLst>
                                          <p:attrName>style.visibility</p:attrName>
                                        </p:attrNameLst>
                                      </p:cBhvr>
                                      <p:to>
                                        <p:strVal val="visible"/>
                                      </p:to>
                                    </p:set>
                                  </p:childTnLst>
                                </p:cTn>
                              </p:par>
                            </p:childTnLst>
                          </p:cTn>
                        </p:par>
                        <p:par>
                          <p:cTn id="66" fill="hold">
                            <p:stCondLst>
                              <p:cond delay="12500"/>
                            </p:stCondLst>
                            <p:childTnLst>
                              <p:par>
                                <p:cTn id="67" presetID="1" presetClass="entr" presetSubtype="0" fill="hold" grpId="0" nodeType="afterEffect">
                                  <p:stCondLst>
                                    <p:cond delay="0"/>
                                  </p:stCondLst>
                                  <p:childTnLst>
                                    <p:set>
                                      <p:cBhvr>
                                        <p:cTn id="68" dur="1" fill="hold">
                                          <p:stCondLst>
                                            <p:cond delay="999"/>
                                          </p:stCondLst>
                                        </p:cTn>
                                        <p:tgtEl>
                                          <p:spTgt spid="20"/>
                                        </p:tgtEl>
                                        <p:attrNameLst>
                                          <p:attrName>style.visibility</p:attrName>
                                        </p:attrNameLst>
                                      </p:cBhvr>
                                      <p:to>
                                        <p:strVal val="visible"/>
                                      </p:to>
                                    </p:set>
                                  </p:childTnLst>
                                </p:cTn>
                              </p:par>
                            </p:childTnLst>
                          </p:cTn>
                        </p:par>
                        <p:par>
                          <p:cTn id="69" fill="hold">
                            <p:stCondLst>
                              <p:cond delay="13500"/>
                            </p:stCondLst>
                            <p:childTnLst>
                              <p:par>
                                <p:cTn id="70" presetID="1" presetClass="entr" presetSubtype="0" fill="hold" grpId="0" nodeType="afterEffect">
                                  <p:stCondLst>
                                    <p:cond delay="0"/>
                                  </p:stCondLst>
                                  <p:childTnLst>
                                    <p:set>
                                      <p:cBhvr>
                                        <p:cTn id="71" dur="1" fill="hold">
                                          <p:stCondLst>
                                            <p:cond delay="999"/>
                                          </p:stCondLst>
                                        </p:cTn>
                                        <p:tgtEl>
                                          <p:spTgt spid="21"/>
                                        </p:tgtEl>
                                        <p:attrNameLst>
                                          <p:attrName>style.visibility</p:attrName>
                                        </p:attrNameLst>
                                      </p:cBhvr>
                                      <p:to>
                                        <p:strVal val="visible"/>
                                      </p:to>
                                    </p:set>
                                  </p:childTnLst>
                                </p:cTn>
                              </p:par>
                            </p:childTnLst>
                          </p:cTn>
                        </p:par>
                        <p:par>
                          <p:cTn id="72" fill="hold">
                            <p:stCondLst>
                              <p:cond delay="14500"/>
                            </p:stCondLst>
                            <p:childTnLst>
                              <p:par>
                                <p:cTn id="73" presetID="1" presetClass="entr" presetSubtype="0" fill="hold" grpId="0" nodeType="afterEffect">
                                  <p:stCondLst>
                                    <p:cond delay="0"/>
                                  </p:stCondLst>
                                  <p:childTnLst>
                                    <p:set>
                                      <p:cBhvr>
                                        <p:cTn id="74" dur="1" fill="hold">
                                          <p:stCondLst>
                                            <p:cond delay="999"/>
                                          </p:stCondLst>
                                        </p:cTn>
                                        <p:tgtEl>
                                          <p:spTgt spid="22"/>
                                        </p:tgtEl>
                                        <p:attrNameLst>
                                          <p:attrName>style.visibility</p:attrName>
                                        </p:attrNameLst>
                                      </p:cBhvr>
                                      <p:to>
                                        <p:strVal val="visible"/>
                                      </p:to>
                                    </p:set>
                                  </p:childTnLst>
                                </p:cTn>
                              </p:par>
                            </p:childTnLst>
                          </p:cTn>
                        </p:par>
                        <p:par>
                          <p:cTn id="75" fill="hold">
                            <p:stCondLst>
                              <p:cond delay="15500"/>
                            </p:stCondLst>
                            <p:childTnLst>
                              <p:par>
                                <p:cTn id="76" presetID="1" presetClass="entr" presetSubtype="0" fill="hold" grpId="0" nodeType="afterEffect">
                                  <p:stCondLst>
                                    <p:cond delay="0"/>
                                  </p:stCondLst>
                                  <p:childTnLst>
                                    <p:set>
                                      <p:cBhvr>
                                        <p:cTn id="77" dur="1" fill="hold">
                                          <p:stCondLst>
                                            <p:cond delay="999"/>
                                          </p:stCondLst>
                                        </p:cTn>
                                        <p:tgtEl>
                                          <p:spTgt spid="23"/>
                                        </p:tgtEl>
                                        <p:attrNameLst>
                                          <p:attrName>style.visibility</p:attrName>
                                        </p:attrNameLst>
                                      </p:cBhvr>
                                      <p:to>
                                        <p:strVal val="visible"/>
                                      </p:to>
                                    </p:set>
                                  </p:childTnLst>
                                </p:cTn>
                              </p:par>
                            </p:childTnLst>
                          </p:cTn>
                        </p:par>
                        <p:par>
                          <p:cTn id="78" fill="hold">
                            <p:stCondLst>
                              <p:cond delay="16500"/>
                            </p:stCondLst>
                            <p:childTnLst>
                              <p:par>
                                <p:cTn id="79" presetID="1" presetClass="entr" presetSubtype="0" fill="hold" grpId="0" nodeType="afterEffect">
                                  <p:stCondLst>
                                    <p:cond delay="0"/>
                                  </p:stCondLst>
                                  <p:childTnLst>
                                    <p:set>
                                      <p:cBhvr>
                                        <p:cTn id="80" dur="1" fill="hold">
                                          <p:stCondLst>
                                            <p:cond delay="999"/>
                                          </p:stCondLst>
                                        </p:cTn>
                                        <p:tgtEl>
                                          <p:spTgt spid="24"/>
                                        </p:tgtEl>
                                        <p:attrNameLst>
                                          <p:attrName>style.visibility</p:attrName>
                                        </p:attrNameLst>
                                      </p:cBhvr>
                                      <p:to>
                                        <p:strVal val="visible"/>
                                      </p:to>
                                    </p:set>
                                  </p:childTnLst>
                                </p:cTn>
                              </p:par>
                            </p:childTnLst>
                          </p:cTn>
                        </p:par>
                        <p:par>
                          <p:cTn id="81" fill="hold">
                            <p:stCondLst>
                              <p:cond delay="17500"/>
                            </p:stCondLst>
                            <p:childTnLst>
                              <p:par>
                                <p:cTn id="82" presetID="1" presetClass="entr" presetSubtype="0" fill="hold" grpId="0" nodeType="afterEffect">
                                  <p:stCondLst>
                                    <p:cond delay="0"/>
                                  </p:stCondLst>
                                  <p:childTnLst>
                                    <p:set>
                                      <p:cBhvr>
                                        <p:cTn id="83" dur="1" fill="hold">
                                          <p:stCondLst>
                                            <p:cond delay="999"/>
                                          </p:stCondLst>
                                        </p:cTn>
                                        <p:tgtEl>
                                          <p:spTgt spid="25"/>
                                        </p:tgtEl>
                                        <p:attrNameLst>
                                          <p:attrName>style.visibility</p:attrName>
                                        </p:attrNameLst>
                                      </p:cBhvr>
                                      <p:to>
                                        <p:strVal val="visible"/>
                                      </p:to>
                                    </p:set>
                                  </p:childTnLst>
                                </p:cTn>
                              </p:par>
                            </p:childTnLst>
                          </p:cTn>
                        </p:par>
                        <p:par>
                          <p:cTn id="84" fill="hold">
                            <p:stCondLst>
                              <p:cond delay="18500"/>
                            </p:stCondLst>
                            <p:childTnLst>
                              <p:par>
                                <p:cTn id="85" presetID="1" presetClass="entr" presetSubtype="0" fill="hold" grpId="0" nodeType="afterEffect">
                                  <p:stCondLst>
                                    <p:cond delay="0"/>
                                  </p:stCondLst>
                                  <p:childTnLst>
                                    <p:set>
                                      <p:cBhvr>
                                        <p:cTn id="86" dur="1" fill="hold">
                                          <p:stCondLst>
                                            <p:cond delay="999"/>
                                          </p:stCondLst>
                                        </p:cTn>
                                        <p:tgtEl>
                                          <p:spTgt spid="26"/>
                                        </p:tgtEl>
                                        <p:attrNameLst>
                                          <p:attrName>style.visibility</p:attrName>
                                        </p:attrNameLst>
                                      </p:cBhvr>
                                      <p:to>
                                        <p:strVal val="visible"/>
                                      </p:to>
                                    </p:set>
                                  </p:childTnLst>
                                </p:cTn>
                              </p:par>
                            </p:childTnLst>
                          </p:cTn>
                        </p:par>
                        <p:par>
                          <p:cTn id="87" fill="hold">
                            <p:stCondLst>
                              <p:cond delay="19500"/>
                            </p:stCondLst>
                            <p:childTnLst>
                              <p:par>
                                <p:cTn id="88" presetID="1" presetClass="entr" presetSubtype="0" fill="hold" grpId="0" nodeType="afterEffect">
                                  <p:stCondLst>
                                    <p:cond delay="0"/>
                                  </p:stCondLst>
                                  <p:childTnLst>
                                    <p:set>
                                      <p:cBhvr>
                                        <p:cTn id="89" dur="1" fill="hold">
                                          <p:stCondLst>
                                            <p:cond delay="999"/>
                                          </p:stCondLst>
                                        </p:cTn>
                                        <p:tgtEl>
                                          <p:spTgt spid="27"/>
                                        </p:tgtEl>
                                        <p:attrNameLst>
                                          <p:attrName>style.visibility</p:attrName>
                                        </p:attrNameLst>
                                      </p:cBhvr>
                                      <p:to>
                                        <p:strVal val="visible"/>
                                      </p:to>
                                    </p:set>
                                  </p:childTnLst>
                                </p:cTn>
                              </p:par>
                            </p:childTnLst>
                          </p:cTn>
                        </p:par>
                        <p:par>
                          <p:cTn id="90" fill="hold">
                            <p:stCondLst>
                              <p:cond delay="20500"/>
                            </p:stCondLst>
                            <p:childTnLst>
                              <p:par>
                                <p:cTn id="91" presetID="1" presetClass="entr" presetSubtype="0" fill="hold" grpId="0" nodeType="afterEffect">
                                  <p:stCondLst>
                                    <p:cond delay="0"/>
                                  </p:stCondLst>
                                  <p:childTnLst>
                                    <p:set>
                                      <p:cBhvr>
                                        <p:cTn id="92" dur="1" fill="hold">
                                          <p:stCondLst>
                                            <p:cond delay="999"/>
                                          </p:stCondLst>
                                        </p:cTn>
                                        <p:tgtEl>
                                          <p:spTgt spid="28"/>
                                        </p:tgtEl>
                                        <p:attrNameLst>
                                          <p:attrName>style.visibility</p:attrName>
                                        </p:attrNameLst>
                                      </p:cBhvr>
                                      <p:to>
                                        <p:strVal val="visible"/>
                                      </p:to>
                                    </p:set>
                                  </p:childTnLst>
                                </p:cTn>
                              </p:par>
                            </p:childTnLst>
                          </p:cTn>
                        </p:par>
                        <p:par>
                          <p:cTn id="93" fill="hold">
                            <p:stCondLst>
                              <p:cond delay="21500"/>
                            </p:stCondLst>
                            <p:childTnLst>
                              <p:par>
                                <p:cTn id="94" presetID="1" presetClass="entr" presetSubtype="0" fill="hold" grpId="0" nodeType="afterEffect">
                                  <p:stCondLst>
                                    <p:cond delay="0"/>
                                  </p:stCondLst>
                                  <p:childTnLst>
                                    <p:set>
                                      <p:cBhvr>
                                        <p:cTn id="95" dur="1" fill="hold">
                                          <p:stCondLst>
                                            <p:cond delay="999"/>
                                          </p:stCondLst>
                                        </p:cTn>
                                        <p:tgtEl>
                                          <p:spTgt spid="29"/>
                                        </p:tgtEl>
                                        <p:attrNameLst>
                                          <p:attrName>style.visibility</p:attrName>
                                        </p:attrNameLst>
                                      </p:cBhvr>
                                      <p:to>
                                        <p:strVal val="visible"/>
                                      </p:to>
                                    </p:set>
                                  </p:childTnLst>
                                </p:cTn>
                              </p:par>
                            </p:childTnLst>
                          </p:cTn>
                        </p:par>
                        <p:par>
                          <p:cTn id="96" fill="hold">
                            <p:stCondLst>
                              <p:cond delay="22500"/>
                            </p:stCondLst>
                            <p:childTnLst>
                              <p:par>
                                <p:cTn id="97" presetID="1" presetClass="entr" presetSubtype="0" fill="hold" grpId="0" nodeType="afterEffect">
                                  <p:stCondLst>
                                    <p:cond delay="0"/>
                                  </p:stCondLst>
                                  <p:childTnLst>
                                    <p:set>
                                      <p:cBhvr>
                                        <p:cTn id="98" dur="1" fill="hold">
                                          <p:stCondLst>
                                            <p:cond delay="999"/>
                                          </p:stCondLst>
                                        </p:cTn>
                                        <p:tgtEl>
                                          <p:spTgt spid="30"/>
                                        </p:tgtEl>
                                        <p:attrNameLst>
                                          <p:attrName>style.visibility</p:attrName>
                                        </p:attrNameLst>
                                      </p:cBhvr>
                                      <p:to>
                                        <p:strVal val="visible"/>
                                      </p:to>
                                    </p:set>
                                  </p:childTnLst>
                                </p:cTn>
                              </p:par>
                            </p:childTnLst>
                          </p:cTn>
                        </p:par>
                        <p:par>
                          <p:cTn id="99" fill="hold">
                            <p:stCondLst>
                              <p:cond delay="23500"/>
                            </p:stCondLst>
                            <p:childTnLst>
                              <p:par>
                                <p:cTn id="100" presetID="1" presetClass="entr" presetSubtype="0" fill="hold" grpId="0" nodeType="afterEffect">
                                  <p:stCondLst>
                                    <p:cond delay="0"/>
                                  </p:stCondLst>
                                  <p:childTnLst>
                                    <p:set>
                                      <p:cBhvr>
                                        <p:cTn id="101" dur="1" fill="hold">
                                          <p:stCondLst>
                                            <p:cond delay="999"/>
                                          </p:stCondLst>
                                        </p:cTn>
                                        <p:tgtEl>
                                          <p:spTgt spid="31"/>
                                        </p:tgtEl>
                                        <p:attrNameLst>
                                          <p:attrName>style.visibility</p:attrName>
                                        </p:attrNameLst>
                                      </p:cBhvr>
                                      <p:to>
                                        <p:strVal val="visible"/>
                                      </p:to>
                                    </p:set>
                                  </p:childTnLst>
                                </p:cTn>
                              </p:par>
                            </p:childTnLst>
                          </p:cTn>
                        </p:par>
                        <p:par>
                          <p:cTn id="102" fill="hold">
                            <p:stCondLst>
                              <p:cond delay="24500"/>
                            </p:stCondLst>
                            <p:childTnLst>
                              <p:par>
                                <p:cTn id="103" presetID="1" presetClass="entr" presetSubtype="0" fill="hold" grpId="0" nodeType="afterEffect">
                                  <p:stCondLst>
                                    <p:cond delay="0"/>
                                  </p:stCondLst>
                                  <p:childTnLst>
                                    <p:set>
                                      <p:cBhvr>
                                        <p:cTn id="104" dur="1" fill="hold">
                                          <p:stCondLst>
                                            <p:cond delay="999"/>
                                          </p:stCondLst>
                                        </p:cTn>
                                        <p:tgtEl>
                                          <p:spTgt spid="32"/>
                                        </p:tgtEl>
                                        <p:attrNameLst>
                                          <p:attrName>style.visibility</p:attrName>
                                        </p:attrNameLst>
                                      </p:cBhvr>
                                      <p:to>
                                        <p:strVal val="visible"/>
                                      </p:to>
                                    </p:set>
                                  </p:childTnLst>
                                </p:cTn>
                              </p:par>
                            </p:childTnLst>
                          </p:cTn>
                        </p:par>
                        <p:par>
                          <p:cTn id="105" fill="hold">
                            <p:stCondLst>
                              <p:cond delay="25500"/>
                            </p:stCondLst>
                            <p:childTnLst>
                              <p:par>
                                <p:cTn id="106" presetID="1" presetClass="entr" presetSubtype="0" fill="hold" grpId="0" nodeType="afterEffect">
                                  <p:stCondLst>
                                    <p:cond delay="0"/>
                                  </p:stCondLst>
                                  <p:childTnLst>
                                    <p:set>
                                      <p:cBhvr>
                                        <p:cTn id="107" dur="1" fill="hold">
                                          <p:stCondLst>
                                            <p:cond delay="999"/>
                                          </p:stCondLst>
                                        </p:cTn>
                                        <p:tgtEl>
                                          <p:spTgt spid="33"/>
                                        </p:tgtEl>
                                        <p:attrNameLst>
                                          <p:attrName>style.visibility</p:attrName>
                                        </p:attrNameLst>
                                      </p:cBhvr>
                                      <p:to>
                                        <p:strVal val="visible"/>
                                      </p:to>
                                    </p:set>
                                  </p:childTnLst>
                                </p:cTn>
                              </p:par>
                            </p:childTnLst>
                          </p:cTn>
                        </p:par>
                        <p:par>
                          <p:cTn id="108" fill="hold">
                            <p:stCondLst>
                              <p:cond delay="26500"/>
                            </p:stCondLst>
                            <p:childTnLst>
                              <p:par>
                                <p:cTn id="109" presetID="1" presetClass="entr" presetSubtype="0" fill="hold" grpId="0" nodeType="afterEffect">
                                  <p:stCondLst>
                                    <p:cond delay="0"/>
                                  </p:stCondLst>
                                  <p:childTnLst>
                                    <p:set>
                                      <p:cBhvr>
                                        <p:cTn id="110" dur="1" fill="hold">
                                          <p:stCondLst>
                                            <p:cond delay="999"/>
                                          </p:stCondLst>
                                        </p:cTn>
                                        <p:tgtEl>
                                          <p:spTgt spid="34"/>
                                        </p:tgtEl>
                                        <p:attrNameLst>
                                          <p:attrName>style.visibility</p:attrName>
                                        </p:attrNameLst>
                                      </p:cBhvr>
                                      <p:to>
                                        <p:strVal val="visible"/>
                                      </p:to>
                                    </p:set>
                                  </p:childTnLst>
                                </p:cTn>
                              </p:par>
                            </p:childTnLst>
                          </p:cTn>
                        </p:par>
                        <p:par>
                          <p:cTn id="111" fill="hold">
                            <p:stCondLst>
                              <p:cond delay="27500"/>
                            </p:stCondLst>
                            <p:childTnLst>
                              <p:par>
                                <p:cTn id="112" presetID="1" presetClass="entr" presetSubtype="0" fill="hold" grpId="0" nodeType="afterEffect">
                                  <p:stCondLst>
                                    <p:cond delay="0"/>
                                  </p:stCondLst>
                                  <p:childTnLst>
                                    <p:set>
                                      <p:cBhvr>
                                        <p:cTn id="113" dur="1" fill="hold">
                                          <p:stCondLst>
                                            <p:cond delay="999"/>
                                          </p:stCondLst>
                                        </p:cTn>
                                        <p:tgtEl>
                                          <p:spTgt spid="35"/>
                                        </p:tgtEl>
                                        <p:attrNameLst>
                                          <p:attrName>style.visibility</p:attrName>
                                        </p:attrNameLst>
                                      </p:cBhvr>
                                      <p:to>
                                        <p:strVal val="visible"/>
                                      </p:to>
                                    </p:set>
                                  </p:childTnLst>
                                </p:cTn>
                              </p:par>
                            </p:childTnLst>
                          </p:cTn>
                        </p:par>
                        <p:par>
                          <p:cTn id="114" fill="hold">
                            <p:stCondLst>
                              <p:cond delay="28500"/>
                            </p:stCondLst>
                            <p:childTnLst>
                              <p:par>
                                <p:cTn id="115" presetID="1" presetClass="entr" presetSubtype="0" fill="hold" grpId="0" nodeType="afterEffect">
                                  <p:stCondLst>
                                    <p:cond delay="0"/>
                                  </p:stCondLst>
                                  <p:childTnLst>
                                    <p:set>
                                      <p:cBhvr>
                                        <p:cTn id="116" dur="1" fill="hold">
                                          <p:stCondLst>
                                            <p:cond delay="999"/>
                                          </p:stCondLst>
                                        </p:cTn>
                                        <p:tgtEl>
                                          <p:spTgt spid="36"/>
                                        </p:tgtEl>
                                        <p:attrNameLst>
                                          <p:attrName>style.visibility</p:attrName>
                                        </p:attrNameLst>
                                      </p:cBhvr>
                                      <p:to>
                                        <p:strVal val="visible"/>
                                      </p:to>
                                    </p:set>
                                  </p:childTnLst>
                                </p:cTn>
                              </p:par>
                            </p:childTnLst>
                          </p:cTn>
                        </p:par>
                        <p:par>
                          <p:cTn id="117" fill="hold">
                            <p:stCondLst>
                              <p:cond delay="29500"/>
                            </p:stCondLst>
                            <p:childTnLst>
                              <p:par>
                                <p:cTn id="118" presetID="1" presetClass="entr" presetSubtype="0" fill="hold" grpId="0" nodeType="afterEffect">
                                  <p:stCondLst>
                                    <p:cond delay="0"/>
                                  </p:stCondLst>
                                  <p:childTnLst>
                                    <p:set>
                                      <p:cBhvr>
                                        <p:cTn id="119" dur="1" fill="hold">
                                          <p:stCondLst>
                                            <p:cond delay="999"/>
                                          </p:stCondLst>
                                        </p:cTn>
                                        <p:tgtEl>
                                          <p:spTgt spid="37"/>
                                        </p:tgtEl>
                                        <p:attrNameLst>
                                          <p:attrName>style.visibility</p:attrName>
                                        </p:attrNameLst>
                                      </p:cBhvr>
                                      <p:to>
                                        <p:strVal val="visible"/>
                                      </p:to>
                                    </p:set>
                                  </p:childTnLst>
                                </p:cTn>
                              </p:par>
                            </p:childTnLst>
                          </p:cTn>
                        </p:par>
                        <p:par>
                          <p:cTn id="120" fill="hold">
                            <p:stCondLst>
                              <p:cond delay="30500"/>
                            </p:stCondLst>
                            <p:childTnLst>
                              <p:par>
                                <p:cTn id="121" presetID="1" presetClass="entr" presetSubtype="0" fill="hold" grpId="0" nodeType="afterEffect">
                                  <p:stCondLst>
                                    <p:cond delay="0"/>
                                  </p:stCondLst>
                                  <p:childTnLst>
                                    <p:set>
                                      <p:cBhvr>
                                        <p:cTn id="122" dur="1" fill="hold">
                                          <p:stCondLst>
                                            <p:cond delay="999"/>
                                          </p:stCondLst>
                                        </p:cTn>
                                        <p:tgtEl>
                                          <p:spTgt spid="38"/>
                                        </p:tgtEl>
                                        <p:attrNameLst>
                                          <p:attrName>style.visibility</p:attrName>
                                        </p:attrNameLst>
                                      </p:cBhvr>
                                      <p:to>
                                        <p:strVal val="visible"/>
                                      </p:to>
                                    </p:set>
                                  </p:childTnLst>
                                </p:cTn>
                              </p:par>
                            </p:childTnLst>
                          </p:cTn>
                        </p:par>
                        <p:par>
                          <p:cTn id="123" fill="hold">
                            <p:stCondLst>
                              <p:cond delay="31500"/>
                            </p:stCondLst>
                            <p:childTnLst>
                              <p:par>
                                <p:cTn id="124" presetID="1" presetClass="entr" presetSubtype="0" fill="hold" grpId="0" nodeType="afterEffect">
                                  <p:stCondLst>
                                    <p:cond delay="0"/>
                                  </p:stCondLst>
                                  <p:childTnLst>
                                    <p:set>
                                      <p:cBhvr>
                                        <p:cTn id="125" dur="1" fill="hold">
                                          <p:stCondLst>
                                            <p:cond delay="999"/>
                                          </p:stCondLst>
                                        </p:cTn>
                                        <p:tgtEl>
                                          <p:spTgt spid="39"/>
                                        </p:tgtEl>
                                        <p:attrNameLst>
                                          <p:attrName>style.visibility</p:attrName>
                                        </p:attrNameLst>
                                      </p:cBhvr>
                                      <p:to>
                                        <p:strVal val="visible"/>
                                      </p:to>
                                    </p:set>
                                  </p:childTnLst>
                                </p:cTn>
                              </p:par>
                            </p:childTnLst>
                          </p:cTn>
                        </p:par>
                        <p:par>
                          <p:cTn id="126" fill="hold">
                            <p:stCondLst>
                              <p:cond delay="32500"/>
                            </p:stCondLst>
                            <p:childTnLst>
                              <p:par>
                                <p:cTn id="127" presetID="1" presetClass="entr" presetSubtype="0" fill="hold" grpId="0" nodeType="afterEffect">
                                  <p:stCondLst>
                                    <p:cond delay="0"/>
                                  </p:stCondLst>
                                  <p:childTnLst>
                                    <p:set>
                                      <p:cBhvr>
                                        <p:cTn id="128" dur="1" fill="hold">
                                          <p:stCondLst>
                                            <p:cond delay="999"/>
                                          </p:stCondLst>
                                        </p:cTn>
                                        <p:tgtEl>
                                          <p:spTgt spid="40"/>
                                        </p:tgtEl>
                                        <p:attrNameLst>
                                          <p:attrName>style.visibility</p:attrName>
                                        </p:attrNameLst>
                                      </p:cBhvr>
                                      <p:to>
                                        <p:strVal val="visible"/>
                                      </p:to>
                                    </p:set>
                                  </p:childTnLst>
                                </p:cTn>
                              </p:par>
                            </p:childTnLst>
                          </p:cTn>
                        </p:par>
                        <p:par>
                          <p:cTn id="129" fill="hold">
                            <p:stCondLst>
                              <p:cond delay="33500"/>
                            </p:stCondLst>
                            <p:childTnLst>
                              <p:par>
                                <p:cTn id="130" presetID="1" presetClass="entr" presetSubtype="0" fill="hold" grpId="0" nodeType="afterEffect">
                                  <p:stCondLst>
                                    <p:cond delay="0"/>
                                  </p:stCondLst>
                                  <p:childTnLst>
                                    <p:set>
                                      <p:cBhvr>
                                        <p:cTn id="131" dur="1" fill="hold">
                                          <p:stCondLst>
                                            <p:cond delay="999"/>
                                          </p:stCondLst>
                                        </p:cTn>
                                        <p:tgtEl>
                                          <p:spTgt spid="41"/>
                                        </p:tgtEl>
                                        <p:attrNameLst>
                                          <p:attrName>style.visibility</p:attrName>
                                        </p:attrNameLst>
                                      </p:cBhvr>
                                      <p:to>
                                        <p:strVal val="visible"/>
                                      </p:to>
                                    </p:set>
                                  </p:childTnLst>
                                </p:cTn>
                              </p:par>
                            </p:childTnLst>
                          </p:cTn>
                        </p:par>
                        <p:par>
                          <p:cTn id="132" fill="hold">
                            <p:stCondLst>
                              <p:cond delay="34500"/>
                            </p:stCondLst>
                            <p:childTnLst>
                              <p:par>
                                <p:cTn id="133" presetID="1" presetClass="entr" presetSubtype="0" fill="hold" grpId="0" nodeType="afterEffect">
                                  <p:stCondLst>
                                    <p:cond delay="0"/>
                                  </p:stCondLst>
                                  <p:childTnLst>
                                    <p:set>
                                      <p:cBhvr>
                                        <p:cTn id="134" dur="1" fill="hold">
                                          <p:stCondLst>
                                            <p:cond delay="999"/>
                                          </p:stCondLst>
                                        </p:cTn>
                                        <p:tgtEl>
                                          <p:spTgt spid="42"/>
                                        </p:tgtEl>
                                        <p:attrNameLst>
                                          <p:attrName>style.visibility</p:attrName>
                                        </p:attrNameLst>
                                      </p:cBhvr>
                                      <p:to>
                                        <p:strVal val="visible"/>
                                      </p:to>
                                    </p:set>
                                  </p:childTnLst>
                                </p:cTn>
                              </p:par>
                            </p:childTnLst>
                          </p:cTn>
                        </p:par>
                        <p:par>
                          <p:cTn id="135" fill="hold">
                            <p:stCondLst>
                              <p:cond delay="35500"/>
                            </p:stCondLst>
                            <p:childTnLst>
                              <p:par>
                                <p:cTn id="136" presetID="1" presetClass="entr" presetSubtype="0" fill="hold" grpId="0" nodeType="afterEffect">
                                  <p:stCondLst>
                                    <p:cond delay="0"/>
                                  </p:stCondLst>
                                  <p:childTnLst>
                                    <p:set>
                                      <p:cBhvr>
                                        <p:cTn id="137" dur="1" fill="hold">
                                          <p:stCondLst>
                                            <p:cond delay="999"/>
                                          </p:stCondLst>
                                        </p:cTn>
                                        <p:tgtEl>
                                          <p:spTgt spid="43"/>
                                        </p:tgtEl>
                                        <p:attrNameLst>
                                          <p:attrName>style.visibility</p:attrName>
                                        </p:attrNameLst>
                                      </p:cBhvr>
                                      <p:to>
                                        <p:strVal val="visible"/>
                                      </p:to>
                                    </p:set>
                                  </p:childTnLst>
                                </p:cTn>
                              </p:par>
                            </p:childTnLst>
                          </p:cTn>
                        </p:par>
                        <p:par>
                          <p:cTn id="138" fill="hold">
                            <p:stCondLst>
                              <p:cond delay="36500"/>
                            </p:stCondLst>
                            <p:childTnLst>
                              <p:par>
                                <p:cTn id="139" presetID="1" presetClass="entr" presetSubtype="0" fill="hold" grpId="0" nodeType="afterEffect">
                                  <p:stCondLst>
                                    <p:cond delay="0"/>
                                  </p:stCondLst>
                                  <p:childTnLst>
                                    <p:set>
                                      <p:cBhvr>
                                        <p:cTn id="140" dur="1" fill="hold">
                                          <p:stCondLst>
                                            <p:cond delay="999"/>
                                          </p:stCondLst>
                                        </p:cTn>
                                        <p:tgtEl>
                                          <p:spTgt spid="44"/>
                                        </p:tgtEl>
                                        <p:attrNameLst>
                                          <p:attrName>style.visibility</p:attrName>
                                        </p:attrNameLst>
                                      </p:cBhvr>
                                      <p:to>
                                        <p:strVal val="visible"/>
                                      </p:to>
                                    </p:set>
                                  </p:childTnLst>
                                </p:cTn>
                              </p:par>
                            </p:childTnLst>
                          </p:cTn>
                        </p:par>
                        <p:par>
                          <p:cTn id="141" fill="hold">
                            <p:stCondLst>
                              <p:cond delay="37500"/>
                            </p:stCondLst>
                            <p:childTnLst>
                              <p:par>
                                <p:cTn id="142" presetID="1" presetClass="entr" presetSubtype="0" fill="hold" grpId="0" nodeType="afterEffect">
                                  <p:stCondLst>
                                    <p:cond delay="0"/>
                                  </p:stCondLst>
                                  <p:childTnLst>
                                    <p:set>
                                      <p:cBhvr>
                                        <p:cTn id="143" dur="1" fill="hold">
                                          <p:stCondLst>
                                            <p:cond delay="999"/>
                                          </p:stCondLst>
                                        </p:cTn>
                                        <p:tgtEl>
                                          <p:spTgt spid="45"/>
                                        </p:tgtEl>
                                        <p:attrNameLst>
                                          <p:attrName>style.visibility</p:attrName>
                                        </p:attrNameLst>
                                      </p:cBhvr>
                                      <p:to>
                                        <p:strVal val="visible"/>
                                      </p:to>
                                    </p:set>
                                  </p:childTnLst>
                                </p:cTn>
                              </p:par>
                            </p:childTnLst>
                          </p:cTn>
                        </p:par>
                        <p:par>
                          <p:cTn id="144" fill="hold">
                            <p:stCondLst>
                              <p:cond delay="38500"/>
                            </p:stCondLst>
                            <p:childTnLst>
                              <p:par>
                                <p:cTn id="145" presetID="1" presetClass="entr" presetSubtype="0" fill="hold" grpId="0" nodeType="afterEffect">
                                  <p:stCondLst>
                                    <p:cond delay="0"/>
                                  </p:stCondLst>
                                  <p:childTnLst>
                                    <p:set>
                                      <p:cBhvr>
                                        <p:cTn id="146" dur="1" fill="hold">
                                          <p:stCondLst>
                                            <p:cond delay="999"/>
                                          </p:stCondLst>
                                        </p:cTn>
                                        <p:tgtEl>
                                          <p:spTgt spid="46"/>
                                        </p:tgtEl>
                                        <p:attrNameLst>
                                          <p:attrName>style.visibility</p:attrName>
                                        </p:attrNameLst>
                                      </p:cBhvr>
                                      <p:to>
                                        <p:strVal val="visible"/>
                                      </p:to>
                                    </p:set>
                                  </p:childTnLst>
                                </p:cTn>
                              </p:par>
                            </p:childTnLst>
                          </p:cTn>
                        </p:par>
                        <p:par>
                          <p:cTn id="147" fill="hold">
                            <p:stCondLst>
                              <p:cond delay="39500"/>
                            </p:stCondLst>
                            <p:childTnLst>
                              <p:par>
                                <p:cTn id="148" presetID="1" presetClass="entr" presetSubtype="0" fill="hold" grpId="0" nodeType="afterEffect">
                                  <p:stCondLst>
                                    <p:cond delay="0"/>
                                  </p:stCondLst>
                                  <p:childTnLst>
                                    <p:set>
                                      <p:cBhvr>
                                        <p:cTn id="149" dur="1" fill="hold">
                                          <p:stCondLst>
                                            <p:cond delay="999"/>
                                          </p:stCondLst>
                                        </p:cTn>
                                        <p:tgtEl>
                                          <p:spTgt spid="47"/>
                                        </p:tgtEl>
                                        <p:attrNameLst>
                                          <p:attrName>style.visibility</p:attrName>
                                        </p:attrNameLst>
                                      </p:cBhvr>
                                      <p:to>
                                        <p:strVal val="visible"/>
                                      </p:to>
                                    </p:set>
                                  </p:childTnLst>
                                </p:cTn>
                              </p:par>
                            </p:childTnLst>
                          </p:cTn>
                        </p:par>
                        <p:par>
                          <p:cTn id="150" fill="hold">
                            <p:stCondLst>
                              <p:cond delay="40500"/>
                            </p:stCondLst>
                            <p:childTnLst>
                              <p:par>
                                <p:cTn id="151" presetID="1" presetClass="entr" presetSubtype="0" fill="hold" grpId="0" nodeType="afterEffect">
                                  <p:stCondLst>
                                    <p:cond delay="0"/>
                                  </p:stCondLst>
                                  <p:childTnLst>
                                    <p:set>
                                      <p:cBhvr>
                                        <p:cTn id="152" dur="1" fill="hold">
                                          <p:stCondLst>
                                            <p:cond delay="999"/>
                                          </p:stCondLst>
                                        </p:cTn>
                                        <p:tgtEl>
                                          <p:spTgt spid="48"/>
                                        </p:tgtEl>
                                        <p:attrNameLst>
                                          <p:attrName>style.visibility</p:attrName>
                                        </p:attrNameLst>
                                      </p:cBhvr>
                                      <p:to>
                                        <p:strVal val="visible"/>
                                      </p:to>
                                    </p:set>
                                  </p:childTnLst>
                                </p:cTn>
                              </p:par>
                            </p:childTnLst>
                          </p:cTn>
                        </p:par>
                        <p:par>
                          <p:cTn id="153" fill="hold">
                            <p:stCondLst>
                              <p:cond delay="41500"/>
                            </p:stCondLst>
                            <p:childTnLst>
                              <p:par>
                                <p:cTn id="154" presetID="1" presetClass="entr" presetSubtype="0" fill="hold" grpId="0" nodeType="afterEffect">
                                  <p:stCondLst>
                                    <p:cond delay="0"/>
                                  </p:stCondLst>
                                  <p:childTnLst>
                                    <p:set>
                                      <p:cBhvr>
                                        <p:cTn id="155" dur="1" fill="hold">
                                          <p:stCondLst>
                                            <p:cond delay="999"/>
                                          </p:stCondLst>
                                        </p:cTn>
                                        <p:tgtEl>
                                          <p:spTgt spid="49"/>
                                        </p:tgtEl>
                                        <p:attrNameLst>
                                          <p:attrName>style.visibility</p:attrName>
                                        </p:attrNameLst>
                                      </p:cBhvr>
                                      <p:to>
                                        <p:strVal val="visible"/>
                                      </p:to>
                                    </p:set>
                                  </p:childTnLst>
                                </p:cTn>
                              </p:par>
                            </p:childTnLst>
                          </p:cTn>
                        </p:par>
                        <p:par>
                          <p:cTn id="156" fill="hold">
                            <p:stCondLst>
                              <p:cond delay="42500"/>
                            </p:stCondLst>
                            <p:childTnLst>
                              <p:par>
                                <p:cTn id="157" presetID="1" presetClass="entr" presetSubtype="0" fill="hold" grpId="0" nodeType="afterEffect">
                                  <p:stCondLst>
                                    <p:cond delay="0"/>
                                  </p:stCondLst>
                                  <p:childTnLst>
                                    <p:set>
                                      <p:cBhvr>
                                        <p:cTn id="158" dur="1" fill="hold">
                                          <p:stCondLst>
                                            <p:cond delay="999"/>
                                          </p:stCondLst>
                                        </p:cTn>
                                        <p:tgtEl>
                                          <p:spTgt spid="50"/>
                                        </p:tgtEl>
                                        <p:attrNameLst>
                                          <p:attrName>style.visibility</p:attrName>
                                        </p:attrNameLst>
                                      </p:cBhvr>
                                      <p:to>
                                        <p:strVal val="visible"/>
                                      </p:to>
                                    </p:set>
                                  </p:childTnLst>
                                </p:cTn>
                              </p:par>
                            </p:childTnLst>
                          </p:cTn>
                        </p:par>
                        <p:par>
                          <p:cTn id="159" fill="hold">
                            <p:stCondLst>
                              <p:cond delay="43500"/>
                            </p:stCondLst>
                            <p:childTnLst>
                              <p:par>
                                <p:cTn id="160" presetID="1" presetClass="entr" presetSubtype="0" fill="hold" grpId="0" nodeType="afterEffect">
                                  <p:stCondLst>
                                    <p:cond delay="0"/>
                                  </p:stCondLst>
                                  <p:childTnLst>
                                    <p:set>
                                      <p:cBhvr>
                                        <p:cTn id="161" dur="1" fill="hold">
                                          <p:stCondLst>
                                            <p:cond delay="999"/>
                                          </p:stCondLst>
                                        </p:cTn>
                                        <p:tgtEl>
                                          <p:spTgt spid="51"/>
                                        </p:tgtEl>
                                        <p:attrNameLst>
                                          <p:attrName>style.visibility</p:attrName>
                                        </p:attrNameLst>
                                      </p:cBhvr>
                                      <p:to>
                                        <p:strVal val="visible"/>
                                      </p:to>
                                    </p:set>
                                  </p:childTnLst>
                                </p:cTn>
                              </p:par>
                            </p:childTnLst>
                          </p:cTn>
                        </p:par>
                        <p:par>
                          <p:cTn id="162" fill="hold">
                            <p:stCondLst>
                              <p:cond delay="44500"/>
                            </p:stCondLst>
                            <p:childTnLst>
                              <p:par>
                                <p:cTn id="163" presetID="1" presetClass="entr" presetSubtype="0" fill="hold" grpId="0" nodeType="afterEffect">
                                  <p:stCondLst>
                                    <p:cond delay="0"/>
                                  </p:stCondLst>
                                  <p:childTnLst>
                                    <p:set>
                                      <p:cBhvr>
                                        <p:cTn id="164" dur="1" fill="hold">
                                          <p:stCondLst>
                                            <p:cond delay="999"/>
                                          </p:stCondLst>
                                        </p:cTn>
                                        <p:tgtEl>
                                          <p:spTgt spid="52"/>
                                        </p:tgtEl>
                                        <p:attrNameLst>
                                          <p:attrName>style.visibility</p:attrName>
                                        </p:attrNameLst>
                                      </p:cBhvr>
                                      <p:to>
                                        <p:strVal val="visible"/>
                                      </p:to>
                                    </p:set>
                                  </p:childTnLst>
                                </p:cTn>
                              </p:par>
                            </p:childTnLst>
                          </p:cTn>
                        </p:par>
                        <p:par>
                          <p:cTn id="165" fill="hold">
                            <p:stCondLst>
                              <p:cond delay="45500"/>
                            </p:stCondLst>
                            <p:childTnLst>
                              <p:par>
                                <p:cTn id="166" presetID="1" presetClass="entr" presetSubtype="0" fill="hold" grpId="0" nodeType="afterEffect">
                                  <p:stCondLst>
                                    <p:cond delay="0"/>
                                  </p:stCondLst>
                                  <p:childTnLst>
                                    <p:set>
                                      <p:cBhvr>
                                        <p:cTn id="167" dur="1" fill="hold">
                                          <p:stCondLst>
                                            <p:cond delay="999"/>
                                          </p:stCondLst>
                                        </p:cTn>
                                        <p:tgtEl>
                                          <p:spTgt spid="53"/>
                                        </p:tgtEl>
                                        <p:attrNameLst>
                                          <p:attrName>style.visibility</p:attrName>
                                        </p:attrNameLst>
                                      </p:cBhvr>
                                      <p:to>
                                        <p:strVal val="visible"/>
                                      </p:to>
                                    </p:set>
                                  </p:childTnLst>
                                </p:cTn>
                              </p:par>
                            </p:childTnLst>
                          </p:cTn>
                        </p:par>
                        <p:par>
                          <p:cTn id="168" fill="hold">
                            <p:stCondLst>
                              <p:cond delay="46500"/>
                            </p:stCondLst>
                            <p:childTnLst>
                              <p:par>
                                <p:cTn id="169" presetID="1" presetClass="entr" presetSubtype="0" fill="hold" grpId="0" nodeType="afterEffect">
                                  <p:stCondLst>
                                    <p:cond delay="0"/>
                                  </p:stCondLst>
                                  <p:childTnLst>
                                    <p:set>
                                      <p:cBhvr>
                                        <p:cTn id="170" dur="1" fill="hold">
                                          <p:stCondLst>
                                            <p:cond delay="999"/>
                                          </p:stCondLst>
                                        </p:cTn>
                                        <p:tgtEl>
                                          <p:spTgt spid="54"/>
                                        </p:tgtEl>
                                        <p:attrNameLst>
                                          <p:attrName>style.visibility</p:attrName>
                                        </p:attrNameLst>
                                      </p:cBhvr>
                                      <p:to>
                                        <p:strVal val="visible"/>
                                      </p:to>
                                    </p:set>
                                  </p:childTnLst>
                                </p:cTn>
                              </p:par>
                            </p:childTnLst>
                          </p:cTn>
                        </p:par>
                        <p:par>
                          <p:cTn id="171" fill="hold">
                            <p:stCondLst>
                              <p:cond delay="47500"/>
                            </p:stCondLst>
                            <p:childTnLst>
                              <p:par>
                                <p:cTn id="172" presetID="1" presetClass="entr" presetSubtype="0" fill="hold" grpId="0" nodeType="afterEffect">
                                  <p:stCondLst>
                                    <p:cond delay="0"/>
                                  </p:stCondLst>
                                  <p:childTnLst>
                                    <p:set>
                                      <p:cBhvr>
                                        <p:cTn id="173" dur="1" fill="hold">
                                          <p:stCondLst>
                                            <p:cond delay="999"/>
                                          </p:stCondLst>
                                        </p:cTn>
                                        <p:tgtEl>
                                          <p:spTgt spid="55"/>
                                        </p:tgtEl>
                                        <p:attrNameLst>
                                          <p:attrName>style.visibility</p:attrName>
                                        </p:attrNameLst>
                                      </p:cBhvr>
                                      <p:to>
                                        <p:strVal val="visible"/>
                                      </p:to>
                                    </p:set>
                                  </p:childTnLst>
                                </p:cTn>
                              </p:par>
                            </p:childTnLst>
                          </p:cTn>
                        </p:par>
                        <p:par>
                          <p:cTn id="174" fill="hold">
                            <p:stCondLst>
                              <p:cond delay="48500"/>
                            </p:stCondLst>
                            <p:childTnLst>
                              <p:par>
                                <p:cTn id="175" presetID="1" presetClass="entr" presetSubtype="0" fill="hold" grpId="0" nodeType="afterEffect">
                                  <p:stCondLst>
                                    <p:cond delay="0"/>
                                  </p:stCondLst>
                                  <p:childTnLst>
                                    <p:set>
                                      <p:cBhvr>
                                        <p:cTn id="176" dur="1" fill="hold">
                                          <p:stCondLst>
                                            <p:cond delay="999"/>
                                          </p:stCondLst>
                                        </p:cTn>
                                        <p:tgtEl>
                                          <p:spTgt spid="56"/>
                                        </p:tgtEl>
                                        <p:attrNameLst>
                                          <p:attrName>style.visibility</p:attrName>
                                        </p:attrNameLst>
                                      </p:cBhvr>
                                      <p:to>
                                        <p:strVal val="visible"/>
                                      </p:to>
                                    </p:set>
                                  </p:childTnLst>
                                </p:cTn>
                              </p:par>
                            </p:childTnLst>
                          </p:cTn>
                        </p:par>
                        <p:par>
                          <p:cTn id="177" fill="hold">
                            <p:stCondLst>
                              <p:cond delay="49500"/>
                            </p:stCondLst>
                            <p:childTnLst>
                              <p:par>
                                <p:cTn id="178" presetID="1" presetClass="entr" presetSubtype="0" fill="hold" grpId="0" nodeType="afterEffect">
                                  <p:stCondLst>
                                    <p:cond delay="0"/>
                                  </p:stCondLst>
                                  <p:childTnLst>
                                    <p:set>
                                      <p:cBhvr>
                                        <p:cTn id="179" dur="1" fill="hold">
                                          <p:stCondLst>
                                            <p:cond delay="999"/>
                                          </p:stCondLst>
                                        </p:cTn>
                                        <p:tgtEl>
                                          <p:spTgt spid="57"/>
                                        </p:tgtEl>
                                        <p:attrNameLst>
                                          <p:attrName>style.visibility</p:attrName>
                                        </p:attrNameLst>
                                      </p:cBhvr>
                                      <p:to>
                                        <p:strVal val="visible"/>
                                      </p:to>
                                    </p:set>
                                  </p:childTnLst>
                                </p:cTn>
                              </p:par>
                            </p:childTnLst>
                          </p:cTn>
                        </p:par>
                        <p:par>
                          <p:cTn id="180" fill="hold">
                            <p:stCondLst>
                              <p:cond delay="50500"/>
                            </p:stCondLst>
                            <p:childTnLst>
                              <p:par>
                                <p:cTn id="181" presetID="1" presetClass="entr" presetSubtype="0" fill="hold" grpId="0" nodeType="afterEffect">
                                  <p:stCondLst>
                                    <p:cond delay="0"/>
                                  </p:stCondLst>
                                  <p:childTnLst>
                                    <p:set>
                                      <p:cBhvr>
                                        <p:cTn id="182" dur="1" fill="hold">
                                          <p:stCondLst>
                                            <p:cond delay="999"/>
                                          </p:stCondLst>
                                        </p:cTn>
                                        <p:tgtEl>
                                          <p:spTgt spid="58"/>
                                        </p:tgtEl>
                                        <p:attrNameLst>
                                          <p:attrName>style.visibility</p:attrName>
                                        </p:attrNameLst>
                                      </p:cBhvr>
                                      <p:to>
                                        <p:strVal val="visible"/>
                                      </p:to>
                                    </p:set>
                                  </p:childTnLst>
                                </p:cTn>
                              </p:par>
                            </p:childTnLst>
                          </p:cTn>
                        </p:par>
                        <p:par>
                          <p:cTn id="183" fill="hold">
                            <p:stCondLst>
                              <p:cond delay="51500"/>
                            </p:stCondLst>
                            <p:childTnLst>
                              <p:par>
                                <p:cTn id="184" presetID="1" presetClass="entr" presetSubtype="0" fill="hold" grpId="0" nodeType="afterEffect">
                                  <p:stCondLst>
                                    <p:cond delay="0"/>
                                  </p:stCondLst>
                                  <p:childTnLst>
                                    <p:set>
                                      <p:cBhvr>
                                        <p:cTn id="185" dur="1" fill="hold">
                                          <p:stCondLst>
                                            <p:cond delay="999"/>
                                          </p:stCondLst>
                                        </p:cTn>
                                        <p:tgtEl>
                                          <p:spTgt spid="59"/>
                                        </p:tgtEl>
                                        <p:attrNameLst>
                                          <p:attrName>style.visibility</p:attrName>
                                        </p:attrNameLst>
                                      </p:cBhvr>
                                      <p:to>
                                        <p:strVal val="visible"/>
                                      </p:to>
                                    </p:set>
                                  </p:childTnLst>
                                </p:cTn>
                              </p:par>
                            </p:childTnLst>
                          </p:cTn>
                        </p:par>
                        <p:par>
                          <p:cTn id="186" fill="hold">
                            <p:stCondLst>
                              <p:cond delay="52500"/>
                            </p:stCondLst>
                            <p:childTnLst>
                              <p:par>
                                <p:cTn id="187" presetID="1" presetClass="entr" presetSubtype="0" fill="hold" grpId="0" nodeType="afterEffect">
                                  <p:stCondLst>
                                    <p:cond delay="0"/>
                                  </p:stCondLst>
                                  <p:childTnLst>
                                    <p:set>
                                      <p:cBhvr>
                                        <p:cTn id="188" dur="1" fill="hold">
                                          <p:stCondLst>
                                            <p:cond delay="999"/>
                                          </p:stCondLst>
                                        </p:cTn>
                                        <p:tgtEl>
                                          <p:spTgt spid="60"/>
                                        </p:tgtEl>
                                        <p:attrNameLst>
                                          <p:attrName>style.visibility</p:attrName>
                                        </p:attrNameLst>
                                      </p:cBhvr>
                                      <p:to>
                                        <p:strVal val="visible"/>
                                      </p:to>
                                    </p:set>
                                  </p:childTnLst>
                                </p:cTn>
                              </p:par>
                            </p:childTnLst>
                          </p:cTn>
                        </p:par>
                        <p:par>
                          <p:cTn id="189" fill="hold">
                            <p:stCondLst>
                              <p:cond delay="53500"/>
                            </p:stCondLst>
                            <p:childTnLst>
                              <p:par>
                                <p:cTn id="190" presetID="1" presetClass="entr" presetSubtype="0" fill="hold" grpId="0" nodeType="afterEffect">
                                  <p:stCondLst>
                                    <p:cond delay="0"/>
                                  </p:stCondLst>
                                  <p:childTnLst>
                                    <p:set>
                                      <p:cBhvr>
                                        <p:cTn id="191" dur="1" fill="hold">
                                          <p:stCondLst>
                                            <p:cond delay="999"/>
                                          </p:stCondLst>
                                        </p:cTn>
                                        <p:tgtEl>
                                          <p:spTgt spid="61"/>
                                        </p:tgtEl>
                                        <p:attrNameLst>
                                          <p:attrName>style.visibility</p:attrName>
                                        </p:attrNameLst>
                                      </p:cBhvr>
                                      <p:to>
                                        <p:strVal val="visible"/>
                                      </p:to>
                                    </p:set>
                                  </p:childTnLst>
                                </p:cTn>
                              </p:par>
                            </p:childTnLst>
                          </p:cTn>
                        </p:par>
                        <p:par>
                          <p:cTn id="192" fill="hold">
                            <p:stCondLst>
                              <p:cond delay="54500"/>
                            </p:stCondLst>
                            <p:childTnLst>
                              <p:par>
                                <p:cTn id="193" presetID="1" presetClass="entr" presetSubtype="0" fill="hold" grpId="0" nodeType="afterEffect">
                                  <p:stCondLst>
                                    <p:cond delay="0"/>
                                  </p:stCondLst>
                                  <p:childTnLst>
                                    <p:set>
                                      <p:cBhvr>
                                        <p:cTn id="194" dur="1" fill="hold">
                                          <p:stCondLst>
                                            <p:cond delay="999"/>
                                          </p:stCondLst>
                                        </p:cTn>
                                        <p:tgtEl>
                                          <p:spTgt spid="62"/>
                                        </p:tgtEl>
                                        <p:attrNameLst>
                                          <p:attrName>style.visibility</p:attrName>
                                        </p:attrNameLst>
                                      </p:cBhvr>
                                      <p:to>
                                        <p:strVal val="visible"/>
                                      </p:to>
                                    </p:set>
                                  </p:childTnLst>
                                </p:cTn>
                              </p:par>
                            </p:childTnLst>
                          </p:cTn>
                        </p:par>
                        <p:par>
                          <p:cTn id="195" fill="hold">
                            <p:stCondLst>
                              <p:cond delay="55500"/>
                            </p:stCondLst>
                            <p:childTnLst>
                              <p:par>
                                <p:cTn id="196" presetID="1" presetClass="entr" presetSubtype="0" fill="hold" grpId="0" nodeType="afterEffect">
                                  <p:stCondLst>
                                    <p:cond delay="0"/>
                                  </p:stCondLst>
                                  <p:childTnLst>
                                    <p:set>
                                      <p:cBhvr>
                                        <p:cTn id="197" dur="1" fill="hold">
                                          <p:stCondLst>
                                            <p:cond delay="999"/>
                                          </p:stCondLst>
                                        </p:cTn>
                                        <p:tgtEl>
                                          <p:spTgt spid="63"/>
                                        </p:tgtEl>
                                        <p:attrNameLst>
                                          <p:attrName>style.visibility</p:attrName>
                                        </p:attrNameLst>
                                      </p:cBhvr>
                                      <p:to>
                                        <p:strVal val="visible"/>
                                      </p:to>
                                    </p:set>
                                  </p:childTnLst>
                                </p:cTn>
                              </p:par>
                            </p:childTnLst>
                          </p:cTn>
                        </p:par>
                        <p:par>
                          <p:cTn id="198" fill="hold">
                            <p:stCondLst>
                              <p:cond delay="56500"/>
                            </p:stCondLst>
                            <p:childTnLst>
                              <p:par>
                                <p:cTn id="199" presetID="1" presetClass="entr" presetSubtype="0" fill="hold" grpId="0" nodeType="afterEffect">
                                  <p:stCondLst>
                                    <p:cond delay="0"/>
                                  </p:stCondLst>
                                  <p:childTnLst>
                                    <p:set>
                                      <p:cBhvr>
                                        <p:cTn id="200" dur="1" fill="hold">
                                          <p:stCondLst>
                                            <p:cond delay="999"/>
                                          </p:stCondLst>
                                        </p:cTn>
                                        <p:tgtEl>
                                          <p:spTgt spid="64"/>
                                        </p:tgtEl>
                                        <p:attrNameLst>
                                          <p:attrName>style.visibility</p:attrName>
                                        </p:attrNameLst>
                                      </p:cBhvr>
                                      <p:to>
                                        <p:strVal val="visible"/>
                                      </p:to>
                                    </p:set>
                                  </p:childTnLst>
                                </p:cTn>
                              </p:par>
                            </p:childTnLst>
                          </p:cTn>
                        </p:par>
                        <p:par>
                          <p:cTn id="201" fill="hold">
                            <p:stCondLst>
                              <p:cond delay="57500"/>
                            </p:stCondLst>
                            <p:childTnLst>
                              <p:par>
                                <p:cTn id="202" presetID="1" presetClass="entr" presetSubtype="0" fill="hold" grpId="0" nodeType="afterEffect">
                                  <p:stCondLst>
                                    <p:cond delay="0"/>
                                  </p:stCondLst>
                                  <p:childTnLst>
                                    <p:set>
                                      <p:cBhvr>
                                        <p:cTn id="203" dur="1" fill="hold">
                                          <p:stCondLst>
                                            <p:cond delay="999"/>
                                          </p:stCondLst>
                                        </p:cTn>
                                        <p:tgtEl>
                                          <p:spTgt spid="65"/>
                                        </p:tgtEl>
                                        <p:attrNameLst>
                                          <p:attrName>style.visibility</p:attrName>
                                        </p:attrNameLst>
                                      </p:cBhvr>
                                      <p:to>
                                        <p:strVal val="visible"/>
                                      </p:to>
                                    </p:set>
                                  </p:childTnLst>
                                </p:cTn>
                              </p:par>
                            </p:childTnLst>
                          </p:cTn>
                        </p:par>
                        <p:par>
                          <p:cTn id="204" fill="hold">
                            <p:stCondLst>
                              <p:cond delay="58500"/>
                            </p:stCondLst>
                            <p:childTnLst>
                              <p:par>
                                <p:cTn id="205" presetID="1" presetClass="entr" presetSubtype="0" fill="hold" grpId="0" nodeType="afterEffect">
                                  <p:stCondLst>
                                    <p:cond delay="0"/>
                                  </p:stCondLst>
                                  <p:childTnLst>
                                    <p:set>
                                      <p:cBhvr>
                                        <p:cTn id="206" dur="1" fill="hold">
                                          <p:stCondLst>
                                            <p:cond delay="999"/>
                                          </p:stCondLst>
                                        </p:cTn>
                                        <p:tgtEl>
                                          <p:spTgt spid="66"/>
                                        </p:tgtEl>
                                        <p:attrNameLst>
                                          <p:attrName>style.visibility</p:attrName>
                                        </p:attrNameLst>
                                      </p:cBhvr>
                                      <p:to>
                                        <p:strVal val="visible"/>
                                      </p:to>
                                    </p:set>
                                  </p:childTnLst>
                                </p:cTn>
                              </p:par>
                            </p:childTnLst>
                          </p:cTn>
                        </p:par>
                        <p:par>
                          <p:cTn id="207" fill="hold">
                            <p:stCondLst>
                              <p:cond delay="59500"/>
                            </p:stCondLst>
                            <p:childTnLst>
                              <p:par>
                                <p:cTn id="208" presetID="1" presetClass="entr" presetSubtype="0" fill="hold" grpId="0" nodeType="afterEffect">
                                  <p:stCondLst>
                                    <p:cond delay="0"/>
                                  </p:stCondLst>
                                  <p:childTnLst>
                                    <p:set>
                                      <p:cBhvr>
                                        <p:cTn id="209" dur="1" fill="hold">
                                          <p:stCondLst>
                                            <p:cond delay="999"/>
                                          </p:stCondLst>
                                        </p:cTn>
                                        <p:tgtEl>
                                          <p:spTgt spid="67"/>
                                        </p:tgtEl>
                                        <p:attrNameLst>
                                          <p:attrName>style.visibility</p:attrName>
                                        </p:attrNameLst>
                                      </p:cBhvr>
                                      <p:to>
                                        <p:strVal val="visible"/>
                                      </p:to>
                                    </p:set>
                                  </p:childTnLst>
                                </p:cTn>
                              </p:par>
                            </p:childTnLst>
                          </p:cTn>
                        </p:par>
                        <p:par>
                          <p:cTn id="210" fill="hold">
                            <p:stCondLst>
                              <p:cond delay="60500"/>
                            </p:stCondLst>
                            <p:childTnLst>
                              <p:par>
                                <p:cTn id="211" presetID="1" presetClass="entr" presetSubtype="0" fill="hold" grpId="0" nodeType="afterEffect">
                                  <p:stCondLst>
                                    <p:cond delay="0"/>
                                  </p:stCondLst>
                                  <p:childTnLst>
                                    <p:set>
                                      <p:cBhvr>
                                        <p:cTn id="212" dur="1" fill="hold">
                                          <p:stCondLst>
                                            <p:cond delay="999"/>
                                          </p:stCondLst>
                                        </p:cTn>
                                        <p:tgtEl>
                                          <p:spTgt spid="68"/>
                                        </p:tgtEl>
                                        <p:attrNameLst>
                                          <p:attrName>style.visibility</p:attrName>
                                        </p:attrNameLst>
                                      </p:cBhvr>
                                      <p:to>
                                        <p:strVal val="visible"/>
                                      </p:to>
                                    </p:set>
                                  </p:childTnLst>
                                </p:cTn>
                              </p:par>
                            </p:childTnLst>
                          </p:cTn>
                        </p:par>
                        <p:par>
                          <p:cTn id="213" fill="hold">
                            <p:stCondLst>
                              <p:cond delay="61500"/>
                            </p:stCondLst>
                            <p:childTnLst>
                              <p:par>
                                <p:cTn id="214" presetID="1" presetClass="entr" presetSubtype="0" fill="hold" grpId="0" nodeType="afterEffect">
                                  <p:stCondLst>
                                    <p:cond delay="0"/>
                                  </p:stCondLst>
                                  <p:childTnLst>
                                    <p:set>
                                      <p:cBhvr>
                                        <p:cTn id="215"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214"/>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7"/>
                  </p:tgtEl>
                </p:cond>
              </p:nextCondLst>
            </p:seq>
          </p:childTnLst>
        </p:cTn>
      </p:par>
    </p:tnLst>
    <p:bldLst>
      <p:bldP spid="6" grpId="0"/>
      <p:bldP spid="6" grpId="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4"/>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custDataLst>
      <p:tags r:id="rId1"/>
    </p:custDataLst>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spTree>
    <p:custDataLst>
      <p:tags r:id="rId1"/>
    </p:custDataLst>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en Garden In-Game - Laura Shigihara - NhacCuaTu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77400" y="4533900"/>
            <a:ext cx="812800" cy="609600"/>
          </a:xfrm>
          <a:prstGeom prst="rect">
            <a:avLst/>
          </a:prstGeom>
        </p:spPr>
      </p:pic>
      <p:pic>
        <p:nvPicPr>
          <p:cNvPr id="3" name="Picture 2" descr="C:\Users\ADMIN\Desktop\Giai cuu dai duong 2\Photography-Background-shark-Underwater-backdrop-coral-photography-Backdrops-Cartoon-bubble-Children-Fish-photo-Coral-Studi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ers\ADMIN\Desktop\Giai cuu dai duong 2\Luo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53" y="0"/>
            <a:ext cx="12192000" cy="6797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28800" y="70188"/>
            <a:ext cx="72136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7724" y="257711"/>
            <a:ext cx="4283651" cy="1323439"/>
          </a:xfrm>
          <a:prstGeom prst="rect">
            <a:avLst/>
          </a:prstGeom>
          <a:noFill/>
        </p:spPr>
        <p:txBody>
          <a:bodyPr wrap="squar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14799" y="4500336"/>
            <a:ext cx="1426197" cy="5856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419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ppt_x</p:attrName>
                                        </p:attrNameLst>
                                      </p:cBhvr>
                                      <p:tavLst>
                                        <p:tav tm="0">
                                          <p:val>
                                            <p:strVal val="#ppt_x"/>
                                          </p:val>
                                        </p:tav>
                                        <p:tav tm="100000">
                                          <p:val>
                                            <p:strVal val="#ppt_x"/>
                                          </p:val>
                                        </p:tav>
                                      </p:tavLst>
                                    </p:anim>
                                    <p:anim calcmode="lin" valueType="num">
                                      <p:cBhvr>
                                        <p:cTn id="11" dur="2000" fill="hold"/>
                                        <p:tgtEl>
                                          <p:spTgt spid="4"/>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B9F63FDB-77A3-4AE5-8CF6-3212B2EA5DCB"/>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P-6\uFFFD{44A87FE5-6518-44B1-B20F-A499C7EE3CD9}&quot;,&quot;E:\\GIAO AN MOI\\LOP 3 MOI\\2.SLIDE BAIGIANG TIN HOC 3 KNTTVCS-20220708T053241Z-001\\2.SLIDE BAIGIANG TIN HOC 3 KNTTVC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IN HOC 3 - BAI (5) SỬ DỤNG BÀN PHÍM"/>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31BDCA0-6344-4142-8088-C320E2F02C89}:3061"/>
</p:tagLst>
</file>

<file path=ppt/tags/tag11.xml><?xml version="1.0" encoding="utf-8"?>
<p:tagLst xmlns:a="http://schemas.openxmlformats.org/drawingml/2006/main" xmlns:r="http://schemas.openxmlformats.org/officeDocument/2006/relationships" xmlns:p="http://schemas.openxmlformats.org/presentationml/2006/main">
  <p:tag name="GENSWF_SLIDE_UID" val="{D70D54E5-1A08-454C-911C-68A6AB883F3E}:3062"/>
</p:tagLst>
</file>

<file path=ppt/tags/tag12.xml><?xml version="1.0" encoding="utf-8"?>
<p:tagLst xmlns:a="http://schemas.openxmlformats.org/drawingml/2006/main" xmlns:r="http://schemas.openxmlformats.org/officeDocument/2006/relationships" xmlns:p="http://schemas.openxmlformats.org/presentationml/2006/main">
  <p:tag name="GENSWF_SLIDE_UID" val="{E8291E26-D35E-4C4B-B5D3-581451F5E3D8}:3063"/>
</p:tagLst>
</file>

<file path=ppt/tags/tag13.xml><?xml version="1.0" encoding="utf-8"?>
<p:tagLst xmlns:a="http://schemas.openxmlformats.org/drawingml/2006/main" xmlns:r="http://schemas.openxmlformats.org/officeDocument/2006/relationships" xmlns:p="http://schemas.openxmlformats.org/presentationml/2006/main">
  <p:tag name="GENSWF_SLIDE_UID" val="{8C684057-6B67-48CD-A40A-C2BE31C6E51A}:3064"/>
</p:tagLst>
</file>

<file path=ppt/tags/tag14.xml><?xml version="1.0" encoding="utf-8"?>
<p:tagLst xmlns:a="http://schemas.openxmlformats.org/drawingml/2006/main" xmlns:r="http://schemas.openxmlformats.org/officeDocument/2006/relationships" xmlns:p="http://schemas.openxmlformats.org/presentationml/2006/main">
  <p:tag name="GENSWF_SLIDE_UID" val="{71E1CB71-62F9-40D8-AB32-743EF16BB00E}:3055"/>
</p:tagLst>
</file>

<file path=ppt/tags/tag15.xml><?xml version="1.0" encoding="utf-8"?>
<p:tagLst xmlns:a="http://schemas.openxmlformats.org/drawingml/2006/main" xmlns:r="http://schemas.openxmlformats.org/officeDocument/2006/relationships" xmlns:p="http://schemas.openxmlformats.org/presentationml/2006/main">
  <p:tag name="GENSWF_SLIDE_UID" val="{E79A4845-3612-4D35-BBB2-247D64427ED1}:3056"/>
</p:tagLst>
</file>

<file path=ppt/tags/tag16.xml><?xml version="1.0" encoding="utf-8"?>
<p:tagLst xmlns:a="http://schemas.openxmlformats.org/drawingml/2006/main" xmlns:r="http://schemas.openxmlformats.org/officeDocument/2006/relationships" xmlns:p="http://schemas.openxmlformats.org/presentationml/2006/main">
  <p:tag name="GENSWF_SLIDE_UID" val="{0A30EDFD-4E94-440B-8B6D-0759CB690121}:3054"/>
</p:tagLst>
</file>

<file path=ppt/tags/tag17.xml><?xml version="1.0" encoding="utf-8"?>
<p:tagLst xmlns:a="http://schemas.openxmlformats.org/drawingml/2006/main" xmlns:r="http://schemas.openxmlformats.org/officeDocument/2006/relationships" xmlns:p="http://schemas.openxmlformats.org/presentationml/2006/main">
  <p:tag name="GENSWF_SLIDE_UID" val="{ED3A099E-4C4C-4D4E-85D2-C11C7E0431A9}:3028"/>
</p:tagLst>
</file>

<file path=ppt/tags/tag18.xml><?xml version="1.0" encoding="utf-8"?>
<p:tagLst xmlns:a="http://schemas.openxmlformats.org/drawingml/2006/main" xmlns:r="http://schemas.openxmlformats.org/officeDocument/2006/relationships" xmlns:p="http://schemas.openxmlformats.org/presentationml/2006/main">
  <p:tag name="GENSWF_SLIDE_UID" val="{0848F336-0966-4C02-8E80-FBF9C70225AD}:3029"/>
</p:tagLst>
</file>

<file path=ppt/tags/tag19.xml><?xml version="1.0" encoding="utf-8"?>
<p:tagLst xmlns:a="http://schemas.openxmlformats.org/drawingml/2006/main" xmlns:r="http://schemas.openxmlformats.org/officeDocument/2006/relationships" xmlns:p="http://schemas.openxmlformats.org/presentationml/2006/main">
  <p:tag name="GENSWF_SLIDE_UID" val="{BDF3860A-53EE-4DD0-8210-BD66F11C10AC}:3057"/>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524EFDE4-6407-467A-849E-600821243BCD}:2955"/>
</p:tagLst>
</file>

<file path=ppt/tags/tag20.xml><?xml version="1.0" encoding="utf-8"?>
<p:tagLst xmlns:a="http://schemas.openxmlformats.org/drawingml/2006/main" xmlns:r="http://schemas.openxmlformats.org/officeDocument/2006/relationships" xmlns:p="http://schemas.openxmlformats.org/presentationml/2006/main">
  <p:tag name="GENSWF_SLIDE_UID" val="{4122F18F-99C6-4CA0-AFE0-EE36C2A22D12}:3058"/>
</p:tagLst>
</file>

<file path=ppt/tags/tag21.xml><?xml version="1.0" encoding="utf-8"?>
<p:tagLst xmlns:a="http://schemas.openxmlformats.org/drawingml/2006/main" xmlns:r="http://schemas.openxmlformats.org/officeDocument/2006/relationships" xmlns:p="http://schemas.openxmlformats.org/presentationml/2006/main">
  <p:tag name="GENSWF_SLIDE_UID" val="{EEBF4332-B172-475F-B945-84005A2C4A75}:3065"/>
</p:tagLst>
</file>

<file path=ppt/tags/tag22.xml><?xml version="1.0" encoding="utf-8"?>
<p:tagLst xmlns:a="http://schemas.openxmlformats.org/drawingml/2006/main" xmlns:r="http://schemas.openxmlformats.org/officeDocument/2006/relationships" xmlns:p="http://schemas.openxmlformats.org/presentationml/2006/main">
  <p:tag name="GENSWF_SLIDE_UID" val="{471AFB9D-F7C9-43AD-9441-E82FD1115717}:280"/>
</p:tagLst>
</file>

<file path=ppt/tags/tag3.xml><?xml version="1.0" encoding="utf-8"?>
<p:tagLst xmlns:a="http://schemas.openxmlformats.org/drawingml/2006/main" xmlns:r="http://schemas.openxmlformats.org/officeDocument/2006/relationships" xmlns:p="http://schemas.openxmlformats.org/presentationml/2006/main">
  <p:tag name="GENSWF_SLIDE_UID" val="{6897B28F-04CF-4E07-B373-85025512083B}:3051"/>
</p:tagLst>
</file>

<file path=ppt/tags/tag4.xml><?xml version="1.0" encoding="utf-8"?>
<p:tagLst xmlns:a="http://schemas.openxmlformats.org/drawingml/2006/main" xmlns:r="http://schemas.openxmlformats.org/officeDocument/2006/relationships" xmlns:p="http://schemas.openxmlformats.org/presentationml/2006/main">
  <p:tag name="GENSWF_SLIDE_UID" val="{96ED8D62-CAAA-477A-B16F-E6587B4B97EF}:3052"/>
</p:tagLst>
</file>

<file path=ppt/tags/tag5.xml><?xml version="1.0" encoding="utf-8"?>
<p:tagLst xmlns:a="http://schemas.openxmlformats.org/drawingml/2006/main" xmlns:r="http://schemas.openxmlformats.org/officeDocument/2006/relationships" xmlns:p="http://schemas.openxmlformats.org/presentationml/2006/main">
  <p:tag name="GENSWF_SLIDE_UID" val="{07B9ACE3-13BF-4DFA-AA49-A5D7D1FB83CB}:3059"/>
</p:tagLst>
</file>

<file path=ppt/tags/tag6.xml><?xml version="1.0" encoding="utf-8"?>
<p:tagLst xmlns:a="http://schemas.openxmlformats.org/drawingml/2006/main" xmlns:r="http://schemas.openxmlformats.org/officeDocument/2006/relationships" xmlns:p="http://schemas.openxmlformats.org/presentationml/2006/main">
  <p:tag name="GENSWF_SLIDE_UID" val="{97F5A0AD-386C-4147-9462-D3B24AD0C43A}:3026"/>
</p:tagLst>
</file>

<file path=ppt/tags/tag7.xml><?xml version="1.0" encoding="utf-8"?>
<p:tagLst xmlns:a="http://schemas.openxmlformats.org/drawingml/2006/main" xmlns:r="http://schemas.openxmlformats.org/officeDocument/2006/relationships" xmlns:p="http://schemas.openxmlformats.org/presentationml/2006/main">
  <p:tag name="GENSWF_SLIDE_UID" val="{01AF80F2-412A-4A72-9A7F-60EA750BBEE9}:3060"/>
</p:tagLst>
</file>

<file path=ppt/tags/tag8.xml><?xml version="1.0" encoding="utf-8"?>
<p:tagLst xmlns:a="http://schemas.openxmlformats.org/drawingml/2006/main" xmlns:r="http://schemas.openxmlformats.org/officeDocument/2006/relationships" xmlns:p="http://schemas.openxmlformats.org/presentationml/2006/main">
  <p:tag name="GENSWF_SLIDE_UID" val="{9AE19993-B742-4201-A6A6-77C16F922263}:3027"/>
</p:tagLst>
</file>

<file path=ppt/tags/tag9.xml><?xml version="1.0" encoding="utf-8"?>
<p:tagLst xmlns:a="http://schemas.openxmlformats.org/drawingml/2006/main" xmlns:r="http://schemas.openxmlformats.org/officeDocument/2006/relationships" xmlns:p="http://schemas.openxmlformats.org/presentationml/2006/main">
  <p:tag name="GENSWF_SLIDE_UID" val="{D3D17D6B-A49B-4A0A-B7CB-00F9B7238E7A}:3053"/>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5629</TotalTime>
  <Words>1368</Words>
  <Application>Microsoft Office PowerPoint</Application>
  <PresentationFormat>Widescreen</PresentationFormat>
  <Paragraphs>231</Paragraphs>
  <Slides>21</Slides>
  <Notes>21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 HOC 3 - BAI (5) SỬ DỤNG BÀN PHÍM</dc:title>
  <dc:creator>Uyen Uyen</dc:creator>
  <cp:lastModifiedBy>Văn Ngọ</cp:lastModifiedBy>
  <cp:revision>194</cp:revision>
  <dcterms:created xsi:type="dcterms:W3CDTF">2021-11-14T08:33:55Z</dcterms:created>
  <dcterms:modified xsi:type="dcterms:W3CDTF">2024-05-25T06:51:49Z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2024-05-25T06:51:17Z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cc0cbe3d-08f6-479b-9906-bdac08861b8a</vt:lpwstr>
  </property>
  <property fmtid="{D5CDD505-2E9C-101B-9397-08002B2CF9AE}" pid="7" name="MSIP_Label_defa4170-0d19-0005-0004-bc88714345d2_ActionId">
    <vt:lpwstr>4184b05b-1770-49d4-a9b5-db7ecfba6184</vt:lpwstr>
  </property>
  <property fmtid="{D5CDD505-2E9C-101B-9397-08002B2CF9AE}" pid="8" name="MSIP_Label_defa4170-0d19-0005-0004-bc88714345d2_ContentBits">
    <vt:lpwstr>0</vt:lpwstr>
  </property>
</Properties>
</file>