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9"/>
  </p:notesMasterIdLst>
  <p:sldIdLst>
    <p:sldId id="316" r:id="rId5"/>
    <p:sldId id="318" r:id="rId6"/>
    <p:sldId id="317" r:id="rId7"/>
    <p:sldId id="261" r:id="rId8"/>
    <p:sldId id="302" r:id="rId9"/>
    <p:sldId id="303" r:id="rId10"/>
    <p:sldId id="304" r:id="rId11"/>
    <p:sldId id="263" r:id="rId12"/>
    <p:sldId id="264" r:id="rId13"/>
    <p:sldId id="319" r:id="rId14"/>
    <p:sldId id="320" r:id="rId15"/>
    <p:sldId id="321" r:id="rId16"/>
    <p:sldId id="268" r:id="rId17"/>
    <p:sldId id="441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B2C2A-6C0A-4236-8534-3643CC5C1245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7777C-8089-435A-A697-15B613706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4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10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7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92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1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2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7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8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1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7777C-8089-435A-A697-15B613706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7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3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7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78" y="165247"/>
            <a:ext cx="1567859" cy="15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88E81-3480-A51D-9828-42FE83C0416D}"/>
              </a:ext>
            </a:extLst>
          </p:cNvPr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2C18E5-2460-3684-3D51-F1C3AD29DCC7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B320A65-5E0D-1F32-950A-8BC8953434E5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30B9AB-C9EC-99E8-7845-CED1123A5A02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DAF00-3229-037A-23D0-759629657F5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5513F7-D3E4-54A4-3EF4-458138E07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1.xml"/><Relationship Id="rId15" Type="http://schemas.openxmlformats.org/officeDocument/2006/relationships/slide" Target="slide3.xml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0.jpe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43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gif"/><Relationship Id="rId18" Type="http://schemas.microsoft.com/office/2007/relationships/hdphoto" Target="../media/hdphoto3.wdp"/><Relationship Id="rId3" Type="http://schemas.openxmlformats.org/officeDocument/2006/relationships/audio" Target="../media/media2.mp3"/><Relationship Id="rId21" Type="http://schemas.openxmlformats.org/officeDocument/2006/relationships/image" Target="../media/image21.pn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gif"/><Relationship Id="rId17" Type="http://schemas.openxmlformats.org/officeDocument/2006/relationships/image" Target="../media/image18.png"/><Relationship Id="rId25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8.xml"/><Relationship Id="rId11" Type="http://schemas.microsoft.com/office/2007/relationships/hdphoto" Target="../media/hdphoto1.wdp"/><Relationship Id="rId24" Type="http://schemas.microsoft.com/office/2007/relationships/hdphoto" Target="../media/hdphoto5.wdp"/><Relationship Id="rId5" Type="http://schemas.openxmlformats.org/officeDocument/2006/relationships/audio" Target="../media/media3.mp3"/><Relationship Id="rId15" Type="http://schemas.openxmlformats.org/officeDocument/2006/relationships/image" Target="../media/image9.gif"/><Relationship Id="rId23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0.gif"/><Relationship Id="rId22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gif"/><Relationship Id="rId18" Type="http://schemas.openxmlformats.org/officeDocument/2006/relationships/image" Target="../media/image26.png"/><Relationship Id="rId26" Type="http://schemas.openxmlformats.org/officeDocument/2006/relationships/image" Target="../media/image26.png"/><Relationship Id="rId3" Type="http://schemas.openxmlformats.org/officeDocument/2006/relationships/audio" Target="../media/media2.mp3"/><Relationship Id="rId21" Type="http://schemas.microsoft.com/office/2007/relationships/hdphoto" Target="../media/hdphoto4.wdp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8.gif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7.gif"/><Relationship Id="rId24" Type="http://schemas.openxmlformats.org/officeDocument/2006/relationships/image" Target="../media/image15.png"/><Relationship Id="rId5" Type="http://schemas.openxmlformats.org/officeDocument/2006/relationships/audio" Target="../media/media3.mp3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10" Type="http://schemas.microsoft.com/office/2007/relationships/hdphoto" Target="../media/hdphoto1.wdp"/><Relationship Id="rId19" Type="http://schemas.openxmlformats.org/officeDocument/2006/relationships/image" Target="../media/image30.png"/><Relationship Id="rId4" Type="http://schemas.microsoft.com/office/2007/relationships/media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9.gif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80.png"/><Relationship Id="rId5" Type="http://schemas.openxmlformats.org/officeDocument/2006/relationships/image" Target="../media/image37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image" Target="../media/image30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5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7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8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6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7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8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9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10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5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7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8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8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5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6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7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5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6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7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9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10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OÁN 4 Ngày 2.4 - Toán - Phép cộng phân số tiết 3"/>
  <p:tag name="ISPRING_ULTRA_SCORM_COURSE_ID" val="B840DEF3-915C-4BB6-8451-4BD9825E86E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HU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 4 Ngày 2.4 - Toán - Phép cộng phân số tiế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A53DFB-4C8D-4123-9887-2EBC44EED345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B89CC4-004C-429E-BC76-6E3C77AD05B5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324207-9B47-402F-A2AF-BA324862F8E5}:3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06A73-4B34-483E-A3F0-C06EC52601B7}: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C33F79-3585-4748-ADE2-2779547D0139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71D7E1-A0B6-4234-A4B6-A2495F478CF1}:44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89825B-772F-4E22-96B0-B177ABEA8904}:3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67BBCD-9CA5-4ED2-A343-EBFE70416E71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2C4D5-7EC4-49B3-A24E-2908908DD926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5804D3-11DB-4665-BC88-C2110A1CC287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48CAF-2B99-4B33-8C53-BED2F1701BD6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48E15-59B2-4FA0-9565-9DAC37E32695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9A11C7-3817-4A21-8495-7B88D77CF466}:3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2F997-4F39-4C2C-9130-B058FB58E37D}:26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601</Words>
  <Application>Microsoft Office PowerPoint</Application>
  <PresentationFormat>Widescreen</PresentationFormat>
  <Paragraphs>67</Paragraphs>
  <Slides>14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MS Gothic</vt:lpstr>
      <vt:lpstr>Aptos</vt:lpstr>
      <vt:lpstr>Arial</vt:lpstr>
      <vt:lpstr>Calibri</vt:lpstr>
      <vt:lpstr>Calibri Light</vt:lpstr>
      <vt:lpstr>Cambria</vt:lpstr>
      <vt:lpstr>Cambria Math</vt:lpstr>
      <vt:lpstr>DFPOP1-W9</vt:lpstr>
      <vt:lpstr>1_Office Theme</vt:lpstr>
      <vt:lpstr>2_Office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4 Ngày 2.4 - Toán - Phép cộng phân số tiết 3</dc:title>
  <dc:creator>Thao Tran</dc:creator>
  <cp:lastModifiedBy>Văn Ngọ</cp:lastModifiedBy>
  <cp:revision>40</cp:revision>
  <dcterms:created xsi:type="dcterms:W3CDTF">2023-12-25T07:23:52Z</dcterms:created>
  <dcterms:modified xsi:type="dcterms:W3CDTF">2024-05-25T08:19:59Z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2024-05-25T08:19:17Z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cc0cbe3d-08f6-479b-9906-bdac08861b8a</vt:lpwstr>
  </property>
  <property fmtid="{D5CDD505-2E9C-101B-9397-08002B2CF9AE}" pid="7" name="MSIP_Label_defa4170-0d19-0005-0004-bc88714345d2_ActionId">
    <vt:lpwstr>ccd1d13f-9e2a-4463-82d5-768c6741221f</vt:lpwstr>
  </property>
  <property fmtid="{D5CDD505-2E9C-101B-9397-08002B2CF9AE}" pid="8" name="MSIP_Label_defa4170-0d19-0005-0004-bc88714345d2_ContentBits">
    <vt:lpwstr>0</vt:lpwstr>
  </property>
</Properties>
</file>