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5" r:id="rId4"/>
  </p:sldMasterIdLst>
  <p:notesMasterIdLst>
    <p:notesMasterId r:id="rId20"/>
  </p:notesMasterIdLst>
  <p:sldIdLst>
    <p:sldId id="313" r:id="rId5"/>
    <p:sldId id="285" r:id="rId6"/>
    <p:sldId id="350" r:id="rId7"/>
    <p:sldId id="364" r:id="rId8"/>
    <p:sldId id="365" r:id="rId9"/>
    <p:sldId id="366" r:id="rId10"/>
    <p:sldId id="367" r:id="rId11"/>
    <p:sldId id="323" r:id="rId12"/>
    <p:sldId id="294" r:id="rId13"/>
    <p:sldId id="327" r:id="rId14"/>
    <p:sldId id="345" r:id="rId15"/>
    <p:sldId id="347" r:id="rId16"/>
    <p:sldId id="348" r:id="rId17"/>
    <p:sldId id="368" r:id="rId18"/>
    <p:sldId id="319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4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2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73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0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6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20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3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0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4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92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29F70-CB07-4848-BEFC-42F16097E7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5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76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7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0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2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18" Type="http://schemas.openxmlformats.org/officeDocument/2006/relationships/image" Target="../media/image26.png"/><Relationship Id="rId26" Type="http://schemas.openxmlformats.org/officeDocument/2006/relationships/image" Target="../media/image31.png"/><Relationship Id="rId39" Type="http://schemas.openxmlformats.org/officeDocument/2006/relationships/image" Target="../media/image40.png"/><Relationship Id="rId21" Type="http://schemas.microsoft.com/office/2007/relationships/hdphoto" Target="../media/hdphoto2.wdp"/><Relationship Id="rId34" Type="http://schemas.openxmlformats.org/officeDocument/2006/relationships/image" Target="../media/image37.png"/><Relationship Id="rId42" Type="http://schemas.openxmlformats.org/officeDocument/2006/relationships/image" Target="../media/image43.png"/><Relationship Id="rId47" Type="http://schemas.openxmlformats.org/officeDocument/2006/relationships/image" Target="../media/image47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29" Type="http://schemas.openxmlformats.org/officeDocument/2006/relationships/image" Target="../media/image33.png"/><Relationship Id="rId11" Type="http://schemas.openxmlformats.org/officeDocument/2006/relationships/image" Target="../media/image19.emf"/><Relationship Id="rId24" Type="http://schemas.openxmlformats.org/officeDocument/2006/relationships/image" Target="../media/image30.png"/><Relationship Id="rId32" Type="http://schemas.openxmlformats.org/officeDocument/2006/relationships/image" Target="../media/image35.png"/><Relationship Id="rId37" Type="http://schemas.openxmlformats.org/officeDocument/2006/relationships/image" Target="../media/image39.png"/><Relationship Id="rId40" Type="http://schemas.openxmlformats.org/officeDocument/2006/relationships/image" Target="../media/image41.png"/><Relationship Id="rId45" Type="http://schemas.openxmlformats.org/officeDocument/2006/relationships/image" Target="../media/image45.png"/><Relationship Id="rId5" Type="http://schemas.openxmlformats.org/officeDocument/2006/relationships/image" Target="../media/image13.emf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28" Type="http://schemas.microsoft.com/office/2007/relationships/hdphoto" Target="../media/hdphoto4.wdp"/><Relationship Id="rId36" Type="http://schemas.microsoft.com/office/2007/relationships/hdphoto" Target="../media/hdphoto6.wdp"/><Relationship Id="rId49" Type="http://schemas.openxmlformats.org/officeDocument/2006/relationships/image" Target="../media/image49.png"/><Relationship Id="rId10" Type="http://schemas.openxmlformats.org/officeDocument/2006/relationships/image" Target="../media/image18.emf"/><Relationship Id="rId19" Type="http://schemas.microsoft.com/office/2007/relationships/hdphoto" Target="../media/hdphoto1.wdp"/><Relationship Id="rId31" Type="http://schemas.openxmlformats.org/officeDocument/2006/relationships/image" Target="../media/image34.png"/><Relationship Id="rId44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17.emf"/><Relationship Id="rId14" Type="http://schemas.openxmlformats.org/officeDocument/2006/relationships/image" Target="../media/image22.png"/><Relationship Id="rId22" Type="http://schemas.openxmlformats.org/officeDocument/2006/relationships/image" Target="../media/image28.png"/><Relationship Id="rId27" Type="http://schemas.openxmlformats.org/officeDocument/2006/relationships/image" Target="../media/image32.png"/><Relationship Id="rId30" Type="http://schemas.microsoft.com/office/2007/relationships/hdphoto" Target="../media/hdphoto5.wdp"/><Relationship Id="rId35" Type="http://schemas.openxmlformats.org/officeDocument/2006/relationships/image" Target="../media/image38.png"/><Relationship Id="rId43" Type="http://schemas.microsoft.com/office/2007/relationships/hdphoto" Target="../media/hdphoto8.wdp"/><Relationship Id="rId48" Type="http://schemas.openxmlformats.org/officeDocument/2006/relationships/image" Target="../media/image48.png"/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20.emf"/><Relationship Id="rId17" Type="http://schemas.openxmlformats.org/officeDocument/2006/relationships/image" Target="../media/image25.gif"/><Relationship Id="rId25" Type="http://schemas.microsoft.com/office/2007/relationships/hdphoto" Target="../media/hdphoto3.wdp"/><Relationship Id="rId33" Type="http://schemas.openxmlformats.org/officeDocument/2006/relationships/image" Target="../media/image36.png"/><Relationship Id="rId38" Type="http://schemas.microsoft.com/office/2007/relationships/hdphoto" Target="../media/hdphoto7.wdp"/><Relationship Id="rId46" Type="http://schemas.openxmlformats.org/officeDocument/2006/relationships/image" Target="../media/image46.png"/><Relationship Id="rId20" Type="http://schemas.openxmlformats.org/officeDocument/2006/relationships/image" Target="../media/image27.png"/><Relationship Id="rId41" Type="http://schemas.openxmlformats.org/officeDocument/2006/relationships/image" Target="../media/image42.png"/><Relationship Id="rId1" Type="http://schemas.openxmlformats.org/officeDocument/2006/relationships/tags" Target="../tags/tag5.xml"/><Relationship Id="rId6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89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1110.png"/><Relationship Id="rId5" Type="http://schemas.openxmlformats.org/officeDocument/2006/relationships/image" Target="../media/image112.png"/><Relationship Id="rId10" Type="http://schemas.openxmlformats.org/officeDocument/2006/relationships/image" Target="../media/image114.png"/><Relationship Id="rId4" Type="http://schemas.openxmlformats.org/officeDocument/2006/relationships/image" Target="../media/image89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0.png"/><Relationship Id="rId10" Type="http://schemas.openxmlformats.org/officeDocument/2006/relationships/image" Target="../media/image119.png"/><Relationship Id="rId4" Type="http://schemas.openxmlformats.org/officeDocument/2006/relationships/image" Target="../media/image89.png"/><Relationship Id="rId9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18" Type="http://schemas.openxmlformats.org/officeDocument/2006/relationships/image" Target="../media/image53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.emf"/><Relationship Id="rId12" Type="http://schemas.openxmlformats.org/officeDocument/2006/relationships/image" Target="../media/image20.emf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gif"/><Relationship Id="rId20" Type="http://schemas.openxmlformats.org/officeDocument/2006/relationships/image" Target="../media/image126.png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11" Type="http://schemas.openxmlformats.org/officeDocument/2006/relationships/image" Target="../media/image19.emf"/><Relationship Id="rId5" Type="http://schemas.openxmlformats.org/officeDocument/2006/relationships/image" Target="../media/image15.emf"/><Relationship Id="rId15" Type="http://schemas.openxmlformats.org/officeDocument/2006/relationships/image" Target="../media/image51.png"/><Relationship Id="rId10" Type="http://schemas.openxmlformats.org/officeDocument/2006/relationships/image" Target="../media/image18.emf"/><Relationship Id="rId19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17.emf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18" Type="http://schemas.openxmlformats.org/officeDocument/2006/relationships/image" Target="../media/image53.sv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.png"/><Relationship Id="rId7" Type="http://schemas.openxmlformats.org/officeDocument/2006/relationships/image" Target="../media/image14.emf"/><Relationship Id="rId12" Type="http://schemas.openxmlformats.org/officeDocument/2006/relationships/image" Target="../media/image20.emf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gif"/><Relationship Id="rId20" Type="http://schemas.openxmlformats.org/officeDocument/2006/relationships/image" Target="../media/image55.png"/><Relationship Id="rId1" Type="http://schemas.openxmlformats.org/officeDocument/2006/relationships/tags" Target="../tags/tag6.xml"/><Relationship Id="rId6" Type="http://schemas.openxmlformats.org/officeDocument/2006/relationships/image" Target="../media/image50.png"/><Relationship Id="rId11" Type="http://schemas.openxmlformats.org/officeDocument/2006/relationships/image" Target="../media/image19.emf"/><Relationship Id="rId5" Type="http://schemas.openxmlformats.org/officeDocument/2006/relationships/image" Target="../media/image15.emf"/><Relationship Id="rId15" Type="http://schemas.openxmlformats.org/officeDocument/2006/relationships/image" Target="../media/image51.png"/><Relationship Id="rId10" Type="http://schemas.openxmlformats.org/officeDocument/2006/relationships/image" Target="../media/image18.emf"/><Relationship Id="rId19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17.emf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microsoft.com/office/2007/relationships/hdphoto" Target="../media/hdphoto9.wdp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7.png"/><Relationship Id="rId18" Type="http://schemas.openxmlformats.org/officeDocument/2006/relationships/image" Target="../media/image70.png"/><Relationship Id="rId26" Type="http://schemas.openxmlformats.org/officeDocument/2006/relationships/image" Target="../media/image77.png"/><Relationship Id="rId3" Type="http://schemas.openxmlformats.org/officeDocument/2006/relationships/audio" Target="../media/media1.mp3"/><Relationship Id="rId21" Type="http://schemas.openxmlformats.org/officeDocument/2006/relationships/slide" Target="slide6.xml"/><Relationship Id="rId7" Type="http://schemas.openxmlformats.org/officeDocument/2006/relationships/audio" Target="../media/audio2.wav"/><Relationship Id="rId12" Type="http://schemas.openxmlformats.org/officeDocument/2006/relationships/image" Target="../media/image66.png"/><Relationship Id="rId17" Type="http://schemas.openxmlformats.org/officeDocument/2006/relationships/slide" Target="slide5.xml"/><Relationship Id="rId25" Type="http://schemas.openxmlformats.org/officeDocument/2006/relationships/image" Target="../media/image76.png"/><Relationship Id="rId2" Type="http://schemas.microsoft.com/office/2007/relationships/media" Target="../media/media1.mp3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slide" Target="slide5.xml"/><Relationship Id="rId24" Type="http://schemas.openxmlformats.org/officeDocument/2006/relationships/image" Target="../media/image75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68.png"/><Relationship Id="rId23" Type="http://schemas.openxmlformats.org/officeDocument/2006/relationships/image" Target="../media/image74.png"/><Relationship Id="rId10" Type="http://schemas.openxmlformats.org/officeDocument/2006/relationships/image" Target="../media/image65.png"/><Relationship Id="rId19" Type="http://schemas.openxmlformats.org/officeDocument/2006/relationships/image" Target="../media/image7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3.png"/><Relationship Id="rId14" Type="http://schemas.openxmlformats.org/officeDocument/2006/relationships/slide" Target="slide6.xml"/><Relationship Id="rId2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83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63.png"/><Relationship Id="rId17" Type="http://schemas.openxmlformats.org/officeDocument/2006/relationships/image" Target="../media/image82.png"/><Relationship Id="rId2" Type="http://schemas.microsoft.com/office/2007/relationships/media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85.png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5.png"/><Relationship Id="rId5" Type="http://schemas.openxmlformats.org/officeDocument/2006/relationships/audio" Target="../media/media3.mp3"/><Relationship Id="rId15" Type="http://schemas.openxmlformats.org/officeDocument/2006/relationships/image" Target="../media/image81.pn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microsoft.com/office/2007/relationships/media" Target="../media/media3.mp3"/><Relationship Id="rId9" Type="http://schemas.openxmlformats.org/officeDocument/2006/relationships/image" Target="../media/image78.jpg"/><Relationship Id="rId1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3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75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10.wdp"/><Relationship Id="rId5" Type="http://schemas.openxmlformats.org/officeDocument/2006/relationships/audio" Target="../media/media5.mp3"/><Relationship Id="rId15" Type="http://schemas.openxmlformats.org/officeDocument/2006/relationships/image" Target="../media/image87.png"/><Relationship Id="rId10" Type="http://schemas.openxmlformats.org/officeDocument/2006/relationships/image" Target="../media/image86.png"/><Relationship Id="rId4" Type="http://schemas.microsoft.com/office/2007/relationships/media" Target="../media/media5.mp3"/><Relationship Id="rId9" Type="http://schemas.openxmlformats.org/officeDocument/2006/relationships/image" Target="../media/image78.jp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5" Type="http://schemas.openxmlformats.org/officeDocument/2006/relationships/image" Target="../media/image64.jpg"/><Relationship Id="rId10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3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5" cstate="print">
                  <a:extLst>
                    <a:ext uri="{BEBA8EAE-BF5A-486C-A8C5-ECC9F3942E4B}">
                      <a14:imgProps xmlns:a14="http://schemas.microsoft.com/office/drawing/2010/main">
                        <a14:imgLayer r:embed="rId36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0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0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5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6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11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6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7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8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8D92167-4287-1415-2434-DA8161D1195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10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5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6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7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10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5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6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5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6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11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7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4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21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21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21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21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4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8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4E9EDE2-D5C4-4459-AF89-12413520871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HU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ÁN 4 Ngày 3.4 - Toán - Phép cộng phân số tiết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5FC698-A89A-4C40-B26E-94CC1E2E1B6A}:3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5D2DF2-D709-488A-BC91-65E0D81A0352}:3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C04B30-8D3C-43DC-AA2F-A4B271B40319}:3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578A8E-1C29-482C-887C-8680C1F07F75}:2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1909F7-339B-437D-B29A-0F855C558311}:3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BA22E8-0071-4F81-B936-67DA68881BE1}:3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51687A-4185-4499-8FED-634526C3EE76}:3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6E055F-D58B-48BA-81B2-579F28EBFEDD}:34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7E3F0-D295-4D1F-BC86-F2F22430A6A3}:3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DDF239-AA06-4FC6-BC36-37F4F4F973D8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88CE90-3F1E-4F97-AEC0-9AC8742073F8}:3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CCA8BE-86F2-4332-8760-AE05190296B6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6DDCA3-FBD2-4F42-8D77-03947DF1CCEE}:3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4235F0-2042-4AD2-B7A3-8C356CBFF898}:3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746EA3-1A75-4884-A2C6-D602B27C1197}:3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376</Words>
  <Application>Microsoft Office PowerPoint</Application>
  <PresentationFormat>Widescreen</PresentationFormat>
  <Paragraphs>70</Paragraphs>
  <Slides>15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MS Gothic</vt:lpstr>
      <vt:lpstr>#9Slide02 Noi dung dai</vt:lpstr>
      <vt:lpstr>#9Slide02 Tieu de dai</vt:lpstr>
      <vt:lpstr>Arial</vt:lpstr>
      <vt:lpstr>Calibri</vt:lpstr>
      <vt:lpstr>Cambria</vt:lpstr>
      <vt:lpstr>Cambria Math</vt:lpstr>
      <vt:lpstr>iCiel Cadena</vt:lpstr>
      <vt:lpstr>Times New Roman</vt:lpstr>
      <vt:lpstr>UTM Avo</vt:lpstr>
      <vt:lpstr>字魂59号-创粗黑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4 Ngày 3.4 - Toán - Phép cộng phân số tiết 4</dc:title>
  <dc:creator>Thao Tran</dc:creator>
  <cp:lastModifiedBy>Văn Ngọ</cp:lastModifiedBy>
  <cp:revision>32</cp:revision>
  <dcterms:created xsi:type="dcterms:W3CDTF">2023-12-25T09:38:41Z</dcterms:created>
  <dcterms:modified xsi:type="dcterms:W3CDTF">2024-05-25T08:22:17Z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2024-05-25T08:21:28Z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cc0cbe3d-08f6-479b-9906-bdac08861b8a</vt:lpwstr>
  </property>
  <property fmtid="{D5CDD505-2E9C-101B-9397-08002B2CF9AE}" pid="7" name="MSIP_Label_defa4170-0d19-0005-0004-bc88714345d2_ActionId">
    <vt:lpwstr>faca4b31-c61f-4aa6-8a2d-68b5c004c097</vt:lpwstr>
  </property>
  <property fmtid="{D5CDD505-2E9C-101B-9397-08002B2CF9AE}" pid="8" name="MSIP_Label_defa4170-0d19-0005-0004-bc88714345d2_ContentBits">
    <vt:lpwstr>0</vt:lpwstr>
  </property>
</Properties>
</file>