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4"/>
  </p:notesMasterIdLst>
  <p:sldIdLst>
    <p:sldId id="4411" r:id="rId3"/>
    <p:sldId id="290" r:id="rId4"/>
    <p:sldId id="350" r:id="rId5"/>
    <p:sldId id="293" r:id="rId6"/>
    <p:sldId id="351" r:id="rId7"/>
    <p:sldId id="307" r:id="rId8"/>
    <p:sldId id="288" r:id="rId9"/>
    <p:sldId id="346" r:id="rId10"/>
    <p:sldId id="301" r:id="rId11"/>
    <p:sldId id="352" r:id="rId12"/>
    <p:sldId id="353" r:id="rId13"/>
    <p:sldId id="354" r:id="rId14"/>
    <p:sldId id="347" r:id="rId15"/>
    <p:sldId id="292" r:id="rId16"/>
    <p:sldId id="355" r:id="rId17"/>
    <p:sldId id="356" r:id="rId18"/>
    <p:sldId id="357" r:id="rId19"/>
    <p:sldId id="358" r:id="rId20"/>
    <p:sldId id="349" r:id="rId21"/>
    <p:sldId id="340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67" d="100"/>
          <a:sy n="67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A1FCD-80EC-45C0-83DD-6A5611D58D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7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>
            <a:grpSpLocks/>
          </p:cNvGrpSpPr>
          <p:nvPr userDrawn="1"/>
        </p:nvGrpSpPr>
        <p:grpSpPr bwMode="auto">
          <a:xfrm>
            <a:off x="1" y="33867"/>
            <a:ext cx="342900" cy="6747933"/>
            <a:chOff x="228152" y="25657"/>
            <a:chExt cx="257539" cy="5061369"/>
          </a:xfrm>
        </p:grpSpPr>
        <p:pic>
          <p:nvPicPr>
            <p:cNvPr id="3" name="Picture 7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R_blue"/>
          <p:cNvGrpSpPr>
            <a:grpSpLocks/>
          </p:cNvGrpSpPr>
          <p:nvPr userDrawn="1"/>
        </p:nvGrpSpPr>
        <p:grpSpPr bwMode="auto">
          <a:xfrm rot="10800000">
            <a:off x="11952818" y="423334"/>
            <a:ext cx="264583" cy="6405033"/>
            <a:chOff x="8912859" y="317293"/>
            <a:chExt cx="198086" cy="4804239"/>
          </a:xfrm>
        </p:grpSpPr>
        <p:grpSp>
          <p:nvGrpSpPr>
            <p:cNvPr id="6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2050"/>
          <p:cNvGrpSpPr>
            <a:grpSpLocks/>
          </p:cNvGrpSpPr>
          <p:nvPr userDrawn="1"/>
        </p:nvGrpSpPr>
        <p:grpSpPr bwMode="auto">
          <a:xfrm>
            <a:off x="368301" y="0"/>
            <a:ext cx="11967633" cy="381000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051"/>
          <p:cNvGrpSpPr>
            <a:grpSpLocks/>
          </p:cNvGrpSpPr>
          <p:nvPr userDrawn="1"/>
        </p:nvGrpSpPr>
        <p:grpSpPr bwMode="auto">
          <a:xfrm>
            <a:off x="201085" y="6557434"/>
            <a:ext cx="11474449" cy="300567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7102401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B0FD7C-98DF-FC9B-F140-F7EE8A42E2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479" y="113769"/>
            <a:ext cx="1874057" cy="18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76297F2-6362-7790-E4F9-9C891EB1E89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slide" Target="slide6.xml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slide" Target="slide3.xml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slide" Target="slide3.xml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15"/>
          <p:cNvSpPr>
            <a:spLocks noChangeArrowheads="1" noChangeShapeType="1" noTextEdit="1"/>
          </p:cNvSpPr>
          <p:nvPr/>
        </p:nvSpPr>
        <p:spPr bwMode="auto">
          <a:xfrm>
            <a:off x="1970617" y="753533"/>
            <a:ext cx="90424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2192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</p:txBody>
      </p:sp>
      <p:sp>
        <p:nvSpPr>
          <p:cNvPr id="10243" name="Text Box 216"/>
          <p:cNvSpPr txBox="1">
            <a:spLocks noChangeArrowheads="1"/>
          </p:cNvSpPr>
          <p:nvPr/>
        </p:nvSpPr>
        <p:spPr bwMode="auto">
          <a:xfrm>
            <a:off x="2336800" y="2180167"/>
            <a:ext cx="7867651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2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34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5334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5334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5334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5334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sz="5334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5334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5334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5334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altLang="en-US" sz="5334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5334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altLang="en-US" sz="5334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44" name="Text Box 216"/>
          <p:cNvSpPr txBox="1">
            <a:spLocks noChangeArrowheads="1"/>
          </p:cNvSpPr>
          <p:nvPr/>
        </p:nvSpPr>
        <p:spPr bwMode="auto">
          <a:xfrm>
            <a:off x="2738969" y="3965356"/>
            <a:ext cx="6805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2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HOÀNG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HẢO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245" name="Group 13"/>
          <p:cNvGrpSpPr>
            <a:grpSpLocks/>
          </p:cNvGrpSpPr>
          <p:nvPr/>
        </p:nvGrpSpPr>
        <p:grpSpPr bwMode="auto">
          <a:xfrm>
            <a:off x="1" y="1"/>
            <a:ext cx="2012951" cy="7008284"/>
            <a:chOff x="0" y="157"/>
            <a:chExt cx="2012311" cy="7008054"/>
          </a:xfrm>
        </p:grpSpPr>
        <p:pic>
          <p:nvPicPr>
            <p:cNvPr id="10249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>
              <a:fillRect/>
            </a:stretch>
          </p:blipFill>
          <p:spPr bwMode="auto">
            <a:xfrm>
              <a:off x="75935" y="157"/>
              <a:ext cx="1936376" cy="481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7" r="71648" b="-980"/>
            <a:stretch>
              <a:fillRect/>
            </a:stretch>
          </p:blipFill>
          <p:spPr bwMode="auto">
            <a:xfrm>
              <a:off x="0" y="3452532"/>
              <a:ext cx="1996138" cy="355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7" y="5386917"/>
            <a:ext cx="353483" cy="35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5983817"/>
            <a:ext cx="353484" cy="35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84" y="6019801"/>
            <a:ext cx="353483" cy="3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4651" y="5069027"/>
            <a:ext cx="473940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9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1 ) </a:t>
            </a:r>
            <a:endParaRPr lang="en-US" sz="29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617" y="5740400"/>
            <a:ext cx="839258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9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25/9/2024</a:t>
            </a:r>
            <a:endParaRPr lang="en-US" sz="29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03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351</Words>
  <Application>Microsoft Office PowerPoint</Application>
  <PresentationFormat>Widescreen</PresentationFormat>
  <Paragraphs>83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宋体</vt:lpstr>
      <vt:lpstr>#9Slide03 Encode SeEx Black</vt:lpstr>
      <vt:lpstr>Arial</vt:lpstr>
      <vt:lpstr>Calibri</vt:lpstr>
      <vt:lpstr>Cambria</vt:lpstr>
      <vt:lpstr>Cambria Math</vt:lpstr>
      <vt:lpstr>等线</vt:lpstr>
      <vt:lpstr>Times New Roman</vt:lpstr>
      <vt:lpstr>雷盖体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2024-06-23T01:58:00Z</dcterms:created>
  <dcterms:modified xsi:type="dcterms:W3CDTF">2024-09-25T12:51:52Z</dcterms:modified>
</cp:coreProperties>
</file>