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7"/>
  </p:notesMasterIdLst>
  <p:sldIdLst>
    <p:sldId id="425" r:id="rId3"/>
    <p:sldId id="359" r:id="rId4"/>
    <p:sldId id="407" r:id="rId5"/>
    <p:sldId id="414" r:id="rId6"/>
    <p:sldId id="415" r:id="rId7"/>
    <p:sldId id="416" r:id="rId8"/>
    <p:sldId id="421" r:id="rId9"/>
    <p:sldId id="418" r:id="rId10"/>
    <p:sldId id="357" r:id="rId11"/>
    <p:sldId id="360" r:id="rId12"/>
    <p:sldId id="340" r:id="rId13"/>
    <p:sldId id="363" r:id="rId14"/>
    <p:sldId id="422" r:id="rId15"/>
    <p:sldId id="423" r:id="rId16"/>
    <p:sldId id="365" r:id="rId17"/>
    <p:sldId id="368" r:id="rId18"/>
    <p:sldId id="366" r:id="rId19"/>
    <p:sldId id="369" r:id="rId20"/>
    <p:sldId id="370" r:id="rId21"/>
    <p:sldId id="361" r:id="rId22"/>
    <p:sldId id="354" r:id="rId23"/>
    <p:sldId id="373" r:id="rId24"/>
    <p:sldId id="424" r:id="rId25"/>
    <p:sldId id="3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73" d="100"/>
          <a:sy n="73" d="100"/>
        </p:scale>
        <p:origin x="10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112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0A1FCD-80EC-45C0-83DD-6A5611D58DB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60561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1" y="33867"/>
            <a:ext cx="342900" cy="6747933"/>
            <a:chOff x="228152" y="25657"/>
            <a:chExt cx="257539" cy="5061369"/>
          </a:xfrm>
        </p:grpSpPr>
        <p:pic>
          <p:nvPicPr>
            <p:cNvPr id="3" name="Picture 7"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p:cNvGrpSpPr>
            <a:grpSpLocks/>
          </p:cNvGrpSpPr>
          <p:nvPr userDrawn="1"/>
        </p:nvGrpSpPr>
        <p:grpSpPr bwMode="auto">
          <a:xfrm rot="10800000">
            <a:off x="11952818" y="423334"/>
            <a:ext cx="264583" cy="6405033"/>
            <a:chOff x="8912859" y="317293"/>
            <a:chExt cx="198086" cy="4804239"/>
          </a:xfrm>
        </p:grpSpPr>
        <p:grpSp>
          <p:nvGrpSpPr>
            <p:cNvPr id="6" name="组合 33"/>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F:\1-原创素材\1_mm1102\PPT\PPT_014\materaials\page_7.png"/>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p:cNvGrpSpPr>
            <a:grpSpLocks/>
          </p:cNvGrpSpPr>
          <p:nvPr userDrawn="1"/>
        </p:nvGrpSpPr>
        <p:grpSpPr bwMode="auto">
          <a:xfrm>
            <a:off x="368301" y="0"/>
            <a:ext cx="11967633" cy="381000"/>
            <a:chOff x="275766" y="485353"/>
            <a:chExt cx="8976754" cy="285425"/>
          </a:xfrm>
        </p:grpSpPr>
        <p:pic>
          <p:nvPicPr>
            <p:cNvPr id="11" name="T1_green" descr="F:\1-原创素材\1_mm1102\PPT\PPT_014\materaials\page_3.png"/>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p:cNvGrpSpPr>
            <a:grpSpLocks/>
          </p:cNvGrpSpPr>
          <p:nvPr userDrawn="1"/>
        </p:nvGrpSpPr>
        <p:grpSpPr bwMode="auto">
          <a:xfrm>
            <a:off x="201085" y="6557434"/>
            <a:ext cx="11474449" cy="300567"/>
            <a:chOff x="150297" y="4506158"/>
            <a:chExt cx="8605580" cy="225202"/>
          </a:xfrm>
        </p:grpSpPr>
        <p:pic>
          <p:nvPicPr>
            <p:cNvPr id="16" name="B2_green" descr="F:\1-原创素材\1_mm1102\PPT\PPT_014\materaials\page_10.png"/>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39978138"/>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19.GIF"/><Relationship Id="rId5" Type="http://schemas.openxmlformats.org/officeDocument/2006/relationships/theme" Target="../theme/theme2.xml"/><Relationship Id="rId10" Type="http://schemas.openxmlformats.org/officeDocument/2006/relationships/image" Target="../media/image18.png"/><Relationship Id="rId4" Type="http://schemas.openxmlformats.org/officeDocument/2006/relationships/slideLayout" Target="../slideLayouts/slideLayout9.xml"/><Relationship Id="rId9"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a white and black text and a black background&#10;&#10;Description automatically generated">
            <a:extLst>
              <a:ext uri="{FF2B5EF4-FFF2-40B4-BE49-F238E27FC236}">
                <a16:creationId xmlns:a16="http://schemas.microsoft.com/office/drawing/2014/main" id="{5A8B31BD-3F8B-9602-A1E5-15686DD7B2C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68166" y="75414"/>
            <a:ext cx="2168165" cy="2168165"/>
          </a:xfrm>
          <a:prstGeom prst="rect">
            <a:avLst/>
          </a:prstGeom>
        </p:spPr>
      </p:pic>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0" r:id="rId5"/>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6.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9.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19.GIF"/><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18" Type="http://schemas.openxmlformats.org/officeDocument/2006/relationships/image" Target="../media/image37.png"/><Relationship Id="rId3" Type="http://schemas.microsoft.com/office/2007/relationships/media" Target="../media/media2.mp3"/><Relationship Id="rId21" Type="http://schemas.openxmlformats.org/officeDocument/2006/relationships/slide" Target="slide6.xml"/><Relationship Id="rId7" Type="http://schemas.openxmlformats.org/officeDocument/2006/relationships/image" Target="../media/image31.jpg"/><Relationship Id="rId12" Type="http://schemas.openxmlformats.org/officeDocument/2006/relationships/slide" Target="slide5.xml"/><Relationship Id="rId17" Type="http://schemas.openxmlformats.org/officeDocument/2006/relationships/image" Target="../media/image36.png"/><Relationship Id="rId25"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12.xml"/><Relationship Id="rId20" Type="http://schemas.openxmlformats.org/officeDocument/2006/relationships/image" Target="../media/image38.png"/><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4.wdp"/><Relationship Id="rId24" Type="http://schemas.openxmlformats.org/officeDocument/2006/relationships/image" Target="../media/image39.png"/><Relationship Id="rId5" Type="http://schemas.openxmlformats.org/officeDocument/2006/relationships/slideLayout" Target="../slideLayouts/slideLayout8.xml"/><Relationship Id="rId15" Type="http://schemas.openxmlformats.org/officeDocument/2006/relationships/image" Target="../media/image35.png"/><Relationship Id="rId23" Type="http://schemas.openxmlformats.org/officeDocument/2006/relationships/slide" Target="slide10.xml"/><Relationship Id="rId10" Type="http://schemas.openxmlformats.org/officeDocument/2006/relationships/image" Target="../media/image33.png"/><Relationship Id="rId19" Type="http://schemas.openxmlformats.org/officeDocument/2006/relationships/slide" Target="slide11.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7.xml"/><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215"/>
          <p:cNvSpPr>
            <a:spLocks noChangeArrowheads="1" noChangeShapeType="1" noTextEdit="1"/>
          </p:cNvSpPr>
          <p:nvPr/>
        </p:nvSpPr>
        <p:spPr bwMode="auto">
          <a:xfrm>
            <a:off x="1970617" y="753533"/>
            <a:ext cx="9042400" cy="4648200"/>
          </a:xfrm>
          <a:prstGeom prst="rect">
            <a:avLst/>
          </a:prstGeom>
        </p:spPr>
        <p:txBody>
          <a:bodyPr spcFirstLastPara="1" wrap="none" fromWordArt="1">
            <a:prstTxWarp prst="textArchUp">
              <a:avLst>
                <a:gd name="adj" fmla="val 10800000"/>
              </a:avLst>
            </a:prstTxWarp>
          </a:bodyPr>
          <a:lstStyle/>
          <a:p>
            <a:pPr algn="ctr" defTabSz="1219261" eaLnBrk="0" fontAlgn="base" hangingPunct="0">
              <a:spcBef>
                <a:spcPct val="0"/>
              </a:spcBef>
              <a:spcAft>
                <a:spcPct val="0"/>
              </a:spcAft>
            </a:pPr>
            <a:r>
              <a:rPr lang="en-US" sz="3200" b="1" kern="1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Chào mừng các em</a:t>
            </a:r>
          </a:p>
        </p:txBody>
      </p:sp>
      <p:sp>
        <p:nvSpPr>
          <p:cNvPr id="10243" name="Text Box 216"/>
          <p:cNvSpPr txBox="1">
            <a:spLocks noChangeArrowheads="1"/>
          </p:cNvSpPr>
          <p:nvPr/>
        </p:nvSpPr>
        <p:spPr bwMode="auto">
          <a:xfrm>
            <a:off x="2336800" y="2180167"/>
            <a:ext cx="8676217"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261" fontAlgn="base">
              <a:spcBef>
                <a:spcPct val="0"/>
              </a:spcBef>
              <a:spcAft>
                <a:spcPct val="0"/>
              </a:spcAft>
              <a:buNone/>
            </a:pPr>
            <a:r>
              <a:rPr lang="en-US" altLang="en-US" sz="5334" b="1" dirty="0" err="1">
                <a:solidFill>
                  <a:srgbClr val="0000FF"/>
                </a:solidFill>
                <a:latin typeface="Times New Roman" panose="02020603050405020304" pitchFamily="18" charset="0"/>
                <a:cs typeface="Arial" panose="020B0604020202020204" pitchFamily="34" charset="0"/>
              </a:rPr>
              <a:t>ĐẾN</a:t>
            </a:r>
            <a:r>
              <a:rPr lang="en-US" altLang="en-US" sz="5334" b="1" dirty="0">
                <a:solidFill>
                  <a:srgbClr val="0000FF"/>
                </a:solidFill>
                <a:latin typeface="Times New Roman" panose="02020603050405020304" pitchFamily="18" charset="0"/>
                <a:cs typeface="Arial" panose="020B0604020202020204" pitchFamily="34" charset="0"/>
              </a:rPr>
              <a:t> </a:t>
            </a:r>
            <a:r>
              <a:rPr lang="en-US" altLang="en-US" sz="5334" b="1" dirty="0" err="1">
                <a:solidFill>
                  <a:srgbClr val="0000FF"/>
                </a:solidFill>
                <a:latin typeface="Times New Roman" panose="02020603050405020304" pitchFamily="18" charset="0"/>
                <a:cs typeface="Arial" panose="020B0604020202020204" pitchFamily="34" charset="0"/>
              </a:rPr>
              <a:t>VỚI</a:t>
            </a:r>
            <a:r>
              <a:rPr lang="en-US" altLang="en-US" sz="5334" b="1" dirty="0">
                <a:solidFill>
                  <a:srgbClr val="0000FF"/>
                </a:solidFill>
                <a:latin typeface="Times New Roman" panose="02020603050405020304" pitchFamily="18" charset="0"/>
                <a:cs typeface="Arial" panose="020B0604020202020204" pitchFamily="34" charset="0"/>
              </a:rPr>
              <a:t> </a:t>
            </a:r>
            <a:r>
              <a:rPr lang="en-US" altLang="en-US" sz="5334" b="1" dirty="0" err="1">
                <a:solidFill>
                  <a:srgbClr val="0000FF"/>
                </a:solidFill>
                <a:latin typeface="Times New Roman" panose="02020603050405020304" pitchFamily="18" charset="0"/>
                <a:cs typeface="Arial" panose="020B0604020202020204" pitchFamily="34" charset="0"/>
              </a:rPr>
              <a:t>GIỜ</a:t>
            </a:r>
            <a:r>
              <a:rPr lang="en-US" altLang="en-US" sz="5334" b="1" dirty="0">
                <a:solidFill>
                  <a:srgbClr val="0000FF"/>
                </a:solidFill>
                <a:latin typeface="Times New Roman" panose="02020603050405020304" pitchFamily="18" charset="0"/>
                <a:cs typeface="Arial" panose="020B0604020202020204" pitchFamily="34" charset="0"/>
              </a:rPr>
              <a:t> </a:t>
            </a:r>
            <a:r>
              <a:rPr lang="en-US" altLang="en-US" sz="5334" b="1" dirty="0" err="1">
                <a:solidFill>
                  <a:srgbClr val="0000FF"/>
                </a:solidFill>
                <a:latin typeface="Times New Roman" panose="02020603050405020304" pitchFamily="18" charset="0"/>
                <a:cs typeface="Arial" panose="020B0604020202020204" pitchFamily="34" charset="0"/>
              </a:rPr>
              <a:t>HỌC</a:t>
            </a:r>
            <a:r>
              <a:rPr lang="en-US" altLang="en-US" sz="5334" b="1" dirty="0">
                <a:solidFill>
                  <a:srgbClr val="0000FF"/>
                </a:solidFill>
                <a:latin typeface="Times New Roman" panose="02020603050405020304" pitchFamily="18" charset="0"/>
                <a:cs typeface="Arial" panose="020B0604020202020204" pitchFamily="34" charset="0"/>
              </a:rPr>
              <a:t> </a:t>
            </a:r>
            <a:r>
              <a:rPr lang="en-US" altLang="en-US" sz="5334" b="1" dirty="0" err="1">
                <a:solidFill>
                  <a:srgbClr val="0000FF"/>
                </a:solidFill>
                <a:latin typeface="Times New Roman" panose="02020603050405020304" pitchFamily="18" charset="0"/>
                <a:cs typeface="Arial" panose="020B0604020202020204" pitchFamily="34" charset="0"/>
              </a:rPr>
              <a:t>MÔN</a:t>
            </a:r>
            <a:r>
              <a:rPr lang="en-US" altLang="en-US" sz="5334" b="1" dirty="0">
                <a:solidFill>
                  <a:srgbClr val="0000FF"/>
                </a:solidFill>
                <a:latin typeface="Times New Roman" panose="02020603050405020304" pitchFamily="18" charset="0"/>
                <a:cs typeface="Arial" panose="020B0604020202020204" pitchFamily="34" charset="0"/>
              </a:rPr>
              <a:t>  </a:t>
            </a:r>
            <a:r>
              <a:rPr lang="en-US" altLang="en-US" sz="5334" b="1" dirty="0" err="1" smtClean="0">
                <a:solidFill>
                  <a:srgbClr val="0000FF"/>
                </a:solidFill>
                <a:latin typeface="Times New Roman" panose="02020603050405020304" pitchFamily="18" charset="0"/>
                <a:cs typeface="Arial" panose="020B0604020202020204" pitchFamily="34" charset="0"/>
              </a:rPr>
              <a:t>TIẾNG</a:t>
            </a:r>
            <a:r>
              <a:rPr lang="en-US" altLang="en-US" sz="5334" b="1" dirty="0" smtClean="0">
                <a:solidFill>
                  <a:srgbClr val="0000FF"/>
                </a:solidFill>
                <a:latin typeface="Times New Roman" panose="02020603050405020304" pitchFamily="18" charset="0"/>
                <a:cs typeface="Arial" panose="020B0604020202020204" pitchFamily="34" charset="0"/>
              </a:rPr>
              <a:t> </a:t>
            </a:r>
            <a:r>
              <a:rPr lang="en-US" altLang="en-US" sz="5334" b="1" dirty="0" err="1" smtClean="0">
                <a:solidFill>
                  <a:srgbClr val="0000FF"/>
                </a:solidFill>
                <a:latin typeface="Times New Roman" panose="02020603050405020304" pitchFamily="18" charset="0"/>
                <a:cs typeface="Arial" panose="020B0604020202020204" pitchFamily="34" charset="0"/>
              </a:rPr>
              <a:t>VIỆT</a:t>
            </a:r>
            <a:r>
              <a:rPr lang="en-US" altLang="en-US" sz="5334" b="1" dirty="0" smtClean="0">
                <a:solidFill>
                  <a:srgbClr val="0000FF"/>
                </a:solidFill>
                <a:latin typeface="Times New Roman" panose="02020603050405020304" pitchFamily="18" charset="0"/>
                <a:cs typeface="Arial" panose="020B0604020202020204" pitchFamily="34" charset="0"/>
              </a:rPr>
              <a:t> </a:t>
            </a:r>
            <a:r>
              <a:rPr lang="en-US" altLang="en-US" sz="4800" b="1" dirty="0" err="1" smtClean="0">
                <a:solidFill>
                  <a:srgbClr val="0000FF"/>
                </a:solidFill>
                <a:latin typeface="Times New Roman" panose="02020603050405020304" pitchFamily="18" charset="0"/>
                <a:cs typeface="Arial" panose="020B0604020202020204" pitchFamily="34" charset="0"/>
              </a:rPr>
              <a:t>LỚP</a:t>
            </a:r>
            <a:r>
              <a:rPr lang="en-US" altLang="en-US" sz="4800" b="1" dirty="0" smtClean="0">
                <a:solidFill>
                  <a:srgbClr val="0000FF"/>
                </a:solidFill>
                <a:latin typeface="Times New Roman" panose="02020603050405020304" pitchFamily="18" charset="0"/>
                <a:cs typeface="Arial" panose="020B0604020202020204" pitchFamily="34" charset="0"/>
              </a:rPr>
              <a:t> </a:t>
            </a:r>
            <a:r>
              <a:rPr lang="en-US" altLang="en-US" sz="4800" b="1" dirty="0">
                <a:solidFill>
                  <a:srgbClr val="0000FF"/>
                </a:solidFill>
                <a:latin typeface="Times New Roman" panose="02020603050405020304" pitchFamily="18" charset="0"/>
                <a:cs typeface="Arial" panose="020B0604020202020204" pitchFamily="34" charset="0"/>
              </a:rPr>
              <a:t>5</a:t>
            </a:r>
          </a:p>
        </p:txBody>
      </p:sp>
      <p:sp>
        <p:nvSpPr>
          <p:cNvPr id="10244" name="Text Box 216"/>
          <p:cNvSpPr txBox="1">
            <a:spLocks noChangeArrowheads="1"/>
          </p:cNvSpPr>
          <p:nvPr/>
        </p:nvSpPr>
        <p:spPr bwMode="auto">
          <a:xfrm>
            <a:off x="2738969" y="3965356"/>
            <a:ext cx="68050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261" fontAlgn="base">
              <a:spcBef>
                <a:spcPct val="0"/>
              </a:spcBef>
              <a:spcAft>
                <a:spcPct val="0"/>
              </a:spcAft>
              <a:buNone/>
            </a:pPr>
            <a:r>
              <a:rPr lang="en-US" altLang="en-US" sz="4000" b="1" i="1" u="sng" dirty="0" err="1">
                <a:solidFill>
                  <a:srgbClr val="FF0000"/>
                </a:solidFill>
                <a:latin typeface="Times New Roman" panose="02020603050405020304" pitchFamily="18" charset="0"/>
                <a:cs typeface="Arial" panose="020B0604020202020204" pitchFamily="34" charset="0"/>
              </a:rPr>
              <a:t>Giáo</a:t>
            </a:r>
            <a:r>
              <a:rPr lang="en-US" altLang="en-US" sz="4000" b="1" i="1" u="sng" dirty="0">
                <a:solidFill>
                  <a:srgbClr val="FF0000"/>
                </a:solidFill>
                <a:latin typeface="Times New Roman" panose="02020603050405020304" pitchFamily="18" charset="0"/>
                <a:cs typeface="Arial" panose="020B0604020202020204" pitchFamily="34" charset="0"/>
              </a:rPr>
              <a:t> </a:t>
            </a:r>
            <a:r>
              <a:rPr lang="en-US" altLang="en-US" sz="4000" b="1" i="1" u="sng" dirty="0" err="1">
                <a:solidFill>
                  <a:srgbClr val="FF0000"/>
                </a:solidFill>
                <a:latin typeface="Times New Roman" panose="02020603050405020304" pitchFamily="18" charset="0"/>
                <a:cs typeface="Arial" panose="020B0604020202020204" pitchFamily="34" charset="0"/>
              </a:rPr>
              <a:t>viên</a:t>
            </a:r>
            <a:r>
              <a:rPr lang="en-US" altLang="en-US" sz="4000" b="1" i="1" dirty="0">
                <a:solidFill>
                  <a:srgbClr val="FF0000"/>
                </a:solidFill>
                <a:latin typeface="Times New Roman" panose="02020603050405020304" pitchFamily="18" charset="0"/>
                <a:cs typeface="Arial" panose="020B0604020202020204" pitchFamily="34" charset="0"/>
              </a:rPr>
              <a:t>: </a:t>
            </a:r>
            <a:r>
              <a:rPr lang="en-US" altLang="en-US" sz="4000" b="1" i="1" dirty="0" err="1">
                <a:solidFill>
                  <a:srgbClr val="FF0000"/>
                </a:solidFill>
                <a:latin typeface="Times New Roman" panose="02020603050405020304" pitchFamily="18" charset="0"/>
                <a:cs typeface="Arial" panose="020B0604020202020204" pitchFamily="34" charset="0"/>
              </a:rPr>
              <a:t>HOÀNG</a:t>
            </a:r>
            <a:r>
              <a:rPr lang="en-US" altLang="en-US" sz="4000" b="1" i="1" dirty="0">
                <a:solidFill>
                  <a:srgbClr val="FF0000"/>
                </a:solidFill>
                <a:latin typeface="Times New Roman" panose="02020603050405020304" pitchFamily="18" charset="0"/>
                <a:cs typeface="Arial" panose="020B0604020202020204" pitchFamily="34" charset="0"/>
              </a:rPr>
              <a:t> </a:t>
            </a:r>
            <a:r>
              <a:rPr lang="en-US" altLang="en-US" sz="4000" b="1" i="1" dirty="0" err="1">
                <a:solidFill>
                  <a:srgbClr val="FF0000"/>
                </a:solidFill>
                <a:latin typeface="Times New Roman" panose="02020603050405020304" pitchFamily="18" charset="0"/>
                <a:cs typeface="Arial" panose="020B0604020202020204" pitchFamily="34" charset="0"/>
              </a:rPr>
              <a:t>THỊ</a:t>
            </a:r>
            <a:r>
              <a:rPr lang="en-US" altLang="en-US" sz="4000" b="1" i="1" dirty="0">
                <a:solidFill>
                  <a:srgbClr val="FF0000"/>
                </a:solidFill>
                <a:latin typeface="Times New Roman" panose="02020603050405020304" pitchFamily="18" charset="0"/>
                <a:cs typeface="Arial" panose="020B0604020202020204" pitchFamily="34" charset="0"/>
              </a:rPr>
              <a:t> </a:t>
            </a:r>
            <a:r>
              <a:rPr lang="en-US" altLang="en-US" sz="4000" b="1" i="1" dirty="0" err="1">
                <a:solidFill>
                  <a:srgbClr val="FF0000"/>
                </a:solidFill>
                <a:latin typeface="Times New Roman" panose="02020603050405020304" pitchFamily="18" charset="0"/>
                <a:cs typeface="Arial" panose="020B0604020202020204" pitchFamily="34" charset="0"/>
              </a:rPr>
              <a:t>HẢO</a:t>
            </a:r>
            <a:endParaRPr lang="en-US" altLang="en-US" sz="4000" b="1" i="1" dirty="0">
              <a:solidFill>
                <a:srgbClr val="FF0000"/>
              </a:solidFill>
              <a:latin typeface="Times New Roman" panose="02020603050405020304" pitchFamily="18" charset="0"/>
              <a:cs typeface="Arial" panose="020B0604020202020204" pitchFamily="34" charset="0"/>
            </a:endParaRPr>
          </a:p>
        </p:txBody>
      </p:sp>
      <p:grpSp>
        <p:nvGrpSpPr>
          <p:cNvPr id="10245" name="Group 13"/>
          <p:cNvGrpSpPr>
            <a:grpSpLocks/>
          </p:cNvGrpSpPr>
          <p:nvPr/>
        </p:nvGrpSpPr>
        <p:grpSpPr bwMode="auto">
          <a:xfrm>
            <a:off x="1" y="1"/>
            <a:ext cx="2012951" cy="7008284"/>
            <a:chOff x="0" y="157"/>
            <a:chExt cx="2012311" cy="7008054"/>
          </a:xfrm>
        </p:grpSpPr>
        <p:pic>
          <p:nvPicPr>
            <p:cNvPr id="10249" name="Picture 14"/>
            <p:cNvPicPr>
              <a:picLocks noChangeAspect="1"/>
            </p:cNvPicPr>
            <p:nvPr/>
          </p:nvPicPr>
          <p:blipFill>
            <a:blip r:embed="rId3">
              <a:extLst>
                <a:ext uri="{28A0092B-C50C-407E-A947-70E740481C1C}">
                  <a14:useLocalDpi xmlns:a14="http://schemas.microsoft.com/office/drawing/2010/main" val="0"/>
                </a:ext>
              </a:extLst>
            </a:blip>
            <a:srcRect r="64871" b="404"/>
            <a:stretch>
              <a:fillRect/>
            </a:stretch>
          </p:blipFill>
          <p:spPr bwMode="auto">
            <a:xfrm>
              <a:off x="75935" y="157"/>
              <a:ext cx="1936376" cy="48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5"/>
            <p:cNvPicPr>
              <a:picLocks noChangeAspect="1"/>
            </p:cNvPicPr>
            <p:nvPr/>
          </p:nvPicPr>
          <p:blipFill>
            <a:blip r:embed="rId3">
              <a:extLst>
                <a:ext uri="{28A0092B-C50C-407E-A947-70E740481C1C}">
                  <a14:useLocalDpi xmlns:a14="http://schemas.microsoft.com/office/drawing/2010/main" val="0"/>
                </a:ext>
              </a:extLst>
            </a:blip>
            <a:srcRect t="37057" r="71648" b="-980"/>
            <a:stretch>
              <a:fillRect/>
            </a:stretch>
          </p:blipFill>
          <p:spPr bwMode="auto">
            <a:xfrm>
              <a:off x="0" y="3452532"/>
              <a:ext cx="1996138" cy="355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6" name="Picture 5" descr="F:\1-原创素材\1_mm1102\PPT\PPT_014\materaials\flower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117" y="5386917"/>
            <a:ext cx="353483" cy="35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descr="F:\1-原创素材\1_mm1102\PPT\PPT_014\materaials\flower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1" y="5983817"/>
            <a:ext cx="353484" cy="35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5" descr="F:\1-原创素材\1_mm1102\PPT\PPT_014\materaials\flower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084" y="6019801"/>
            <a:ext cx="353483" cy="35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66161" y="4948325"/>
            <a:ext cx="7223216" cy="543675"/>
          </a:xfrm>
          <a:prstGeom prst="rect">
            <a:avLst/>
          </a:prstGeom>
          <a:noFill/>
        </p:spPr>
        <p:txBody>
          <a:bodyPr wrap="square" rtlCol="0">
            <a:spAutoFit/>
          </a:bodyPr>
          <a:lstStyle/>
          <a:p>
            <a:r>
              <a:rPr lang="en-US" sz="2933" b="1" dirty="0" err="1">
                <a:solidFill>
                  <a:srgbClr val="FF0000"/>
                </a:solidFill>
                <a:latin typeface="Times New Roman" panose="02020603050405020304" pitchFamily="18" charset="0"/>
                <a:cs typeface="Times New Roman" panose="02020603050405020304" pitchFamily="18" charset="0"/>
              </a:rPr>
              <a:t>BÀI</a:t>
            </a:r>
            <a:r>
              <a:rPr lang="en-US" sz="2933" b="1" dirty="0" smtClean="0">
                <a:solidFill>
                  <a:srgbClr val="FF0000"/>
                </a:solidFill>
                <a:latin typeface="Times New Roman" panose="02020603050405020304" pitchFamily="18" charset="0"/>
                <a:cs typeface="Times New Roman" panose="02020603050405020304" pitchFamily="18" charset="0"/>
              </a:rPr>
              <a:t>: </a:t>
            </a:r>
            <a:r>
              <a:rPr lang="en-US" sz="2933" b="1" dirty="0" err="1" smtClean="0">
                <a:solidFill>
                  <a:srgbClr val="FF0000"/>
                </a:solidFill>
                <a:latin typeface="Times New Roman" panose="02020603050405020304" pitchFamily="18" charset="0"/>
                <a:cs typeface="Times New Roman" panose="02020603050405020304" pitchFamily="18" charset="0"/>
              </a:rPr>
              <a:t>LTVC</a:t>
            </a:r>
            <a:r>
              <a:rPr lang="en-US" sz="2933" b="1" dirty="0" smtClean="0">
                <a:solidFill>
                  <a:srgbClr val="FF0000"/>
                </a:solidFill>
                <a:latin typeface="Times New Roman" panose="02020603050405020304" pitchFamily="18" charset="0"/>
                <a:cs typeface="Times New Roman" panose="02020603050405020304" pitchFamily="18" charset="0"/>
              </a:rPr>
              <a:t>:  </a:t>
            </a:r>
            <a:r>
              <a:rPr lang="en-US" sz="2933" b="1" dirty="0" err="1" smtClean="0">
                <a:solidFill>
                  <a:srgbClr val="FF0000"/>
                </a:solidFill>
                <a:latin typeface="Times New Roman" panose="02020603050405020304" pitchFamily="18" charset="0"/>
                <a:cs typeface="Times New Roman" panose="02020603050405020304" pitchFamily="18" charset="0"/>
              </a:rPr>
              <a:t>LUYỆN</a:t>
            </a:r>
            <a:r>
              <a:rPr lang="en-US" sz="2933" b="1" dirty="0" smtClean="0">
                <a:solidFill>
                  <a:srgbClr val="FF0000"/>
                </a:solidFill>
                <a:latin typeface="Times New Roman" panose="02020603050405020304" pitchFamily="18" charset="0"/>
                <a:cs typeface="Times New Roman" panose="02020603050405020304" pitchFamily="18" charset="0"/>
              </a:rPr>
              <a:t> </a:t>
            </a:r>
            <a:r>
              <a:rPr lang="en-US" sz="2933" b="1" dirty="0" err="1" smtClean="0">
                <a:solidFill>
                  <a:srgbClr val="FF0000"/>
                </a:solidFill>
                <a:latin typeface="Times New Roman" panose="02020603050405020304" pitchFamily="18" charset="0"/>
                <a:cs typeface="Times New Roman" panose="02020603050405020304" pitchFamily="18" charset="0"/>
              </a:rPr>
              <a:t>TẬP</a:t>
            </a:r>
            <a:r>
              <a:rPr lang="en-US" sz="2933" b="1" dirty="0" smtClean="0">
                <a:solidFill>
                  <a:srgbClr val="FF0000"/>
                </a:solidFill>
                <a:latin typeface="Times New Roman" panose="02020603050405020304" pitchFamily="18" charset="0"/>
                <a:cs typeface="Times New Roman" panose="02020603050405020304" pitchFamily="18" charset="0"/>
              </a:rPr>
              <a:t> </a:t>
            </a:r>
            <a:r>
              <a:rPr lang="en-US" sz="2933" b="1" dirty="0" err="1" smtClean="0">
                <a:solidFill>
                  <a:srgbClr val="FF0000"/>
                </a:solidFill>
                <a:latin typeface="Times New Roman" panose="02020603050405020304" pitchFamily="18" charset="0"/>
                <a:cs typeface="Times New Roman" panose="02020603050405020304" pitchFamily="18" charset="0"/>
              </a:rPr>
              <a:t>VỀ</a:t>
            </a:r>
            <a:r>
              <a:rPr lang="en-US" sz="2933" b="1" dirty="0" smtClean="0">
                <a:solidFill>
                  <a:srgbClr val="FF0000"/>
                </a:solidFill>
                <a:latin typeface="Times New Roman" panose="02020603050405020304" pitchFamily="18" charset="0"/>
                <a:cs typeface="Times New Roman" panose="02020603050405020304" pitchFamily="18" charset="0"/>
              </a:rPr>
              <a:t> </a:t>
            </a:r>
            <a:r>
              <a:rPr lang="en-US" sz="2933" b="1" dirty="0" err="1" smtClean="0">
                <a:solidFill>
                  <a:srgbClr val="FF0000"/>
                </a:solidFill>
                <a:latin typeface="Times New Roman" panose="02020603050405020304" pitchFamily="18" charset="0"/>
                <a:cs typeface="Times New Roman" panose="02020603050405020304" pitchFamily="18" charset="0"/>
              </a:rPr>
              <a:t>ĐẠI</a:t>
            </a:r>
            <a:r>
              <a:rPr lang="en-US" sz="2933" b="1" dirty="0" smtClean="0">
                <a:solidFill>
                  <a:srgbClr val="FF0000"/>
                </a:solidFill>
                <a:latin typeface="Times New Roman" panose="02020603050405020304" pitchFamily="18" charset="0"/>
                <a:cs typeface="Times New Roman" panose="02020603050405020304" pitchFamily="18" charset="0"/>
              </a:rPr>
              <a:t> </a:t>
            </a:r>
            <a:r>
              <a:rPr lang="en-US" sz="2933" b="1" dirty="0" err="1" smtClean="0">
                <a:solidFill>
                  <a:srgbClr val="FF0000"/>
                </a:solidFill>
                <a:latin typeface="Times New Roman" panose="02020603050405020304" pitchFamily="18" charset="0"/>
                <a:cs typeface="Times New Roman" panose="02020603050405020304" pitchFamily="18" charset="0"/>
              </a:rPr>
              <a:t>TỪ</a:t>
            </a:r>
            <a:r>
              <a:rPr lang="en-US" sz="2933" b="1" dirty="0" smtClean="0">
                <a:solidFill>
                  <a:srgbClr val="FF0000"/>
                </a:solidFill>
                <a:latin typeface="Times New Roman" panose="02020603050405020304" pitchFamily="18" charset="0"/>
                <a:cs typeface="Times New Roman" panose="02020603050405020304" pitchFamily="18" charset="0"/>
              </a:rPr>
              <a:t> </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970617" y="5740400"/>
            <a:ext cx="8392583" cy="543675"/>
          </a:xfrm>
          <a:prstGeom prst="rect">
            <a:avLst/>
          </a:prstGeom>
          <a:noFill/>
        </p:spPr>
        <p:txBody>
          <a:bodyPr wrap="square" rtlCol="0">
            <a:spAutoFit/>
          </a:bodyPr>
          <a:lstStyle/>
          <a:p>
            <a:r>
              <a:rPr lang="en-US" sz="2933" dirty="0" err="1">
                <a:solidFill>
                  <a:srgbClr val="002060"/>
                </a:solidFill>
                <a:latin typeface="Times New Roman" panose="02020603050405020304" pitchFamily="18" charset="0"/>
                <a:cs typeface="Times New Roman" panose="02020603050405020304" pitchFamily="18" charset="0"/>
              </a:rPr>
              <a:t>NGÀY</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err="1">
                <a:solidFill>
                  <a:srgbClr val="002060"/>
                </a:solidFill>
                <a:latin typeface="Times New Roman" panose="02020603050405020304" pitchFamily="18" charset="0"/>
                <a:cs typeface="Times New Roman" panose="02020603050405020304" pitchFamily="18" charset="0"/>
              </a:rPr>
              <a:t>DẠY</a:t>
            </a:r>
            <a:r>
              <a:rPr lang="en-US" sz="2933" dirty="0">
                <a:solidFill>
                  <a:srgbClr val="002060"/>
                </a:solidFill>
                <a:latin typeface="Times New Roman" panose="02020603050405020304" pitchFamily="18" charset="0"/>
                <a:cs typeface="Times New Roman" panose="02020603050405020304" pitchFamily="18" charset="0"/>
              </a:rPr>
              <a:t>: </a:t>
            </a:r>
            <a:r>
              <a:rPr lang="en-US" sz="2933" dirty="0" smtClean="0">
                <a:solidFill>
                  <a:srgbClr val="002060"/>
                </a:solidFill>
                <a:latin typeface="Times New Roman" panose="02020603050405020304" pitchFamily="18" charset="0"/>
                <a:cs typeface="Times New Roman" panose="02020603050405020304" pitchFamily="18" charset="0"/>
              </a:rPr>
              <a:t>26/9/2024</a:t>
            </a:r>
            <a:endParaRPr lang="en-US" sz="29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23608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899874" y="161818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175974" y="2418287"/>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47949" y="3580337"/>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2"/>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017294" y="1883694"/>
            <a:ext cx="8788739" cy="2246769"/>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dirty="0">
                <a:solidFill>
                  <a:prstClr val="black"/>
                </a:solidFill>
                <a:latin typeface="Cambria" panose="02040503050406030204" pitchFamily="18" charset="0"/>
              </a:rPr>
              <a:t>GV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của</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trong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lớp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mình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và</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tự</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dấu</a:t>
            </a:r>
            <a:r>
              <a:rPr lang="en-US" sz="2800" b="1" dirty="0">
                <a:solidFill>
                  <a:prstClr val="black"/>
                </a:solidFill>
                <a:latin typeface="Cambria" panose="02040503050406030204" pitchFamily="18" charset="0"/>
              </a:rPr>
              <a:t> “.”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p>
          <a:p>
            <a:pPr marL="457200" lvl="0" indent="-457200" algn="just">
              <a:buFont typeface="Wingdings" panose="05000000000000000000" pitchFamily="2" charset="2"/>
              <a:buChar char="q"/>
              <a:defRPr/>
            </a:pPr>
            <a:r>
              <a:rPr lang="vi-VN" sz="2800" b="1" dirty="0">
                <a:solidFill>
                  <a:prstClr val="black"/>
                </a:solidFill>
                <a:latin typeface="Cambria" panose="02040503050406030204" pitchFamily="18" charset="0"/>
              </a:rPr>
              <a:t>HS sẽ xung phong tìm đại từ đó sau mỗi câu GV đọc lên. </a:t>
            </a: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873186" y="985224"/>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id="{612B87E3-8EF0-665C-62E6-CB4D0DD4C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1198</Words>
  <Application>Microsoft Office PowerPoint</Application>
  <PresentationFormat>Widescreen</PresentationFormat>
  <Paragraphs>117</Paragraphs>
  <Slides>24</Slides>
  <Notes>7</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宋体</vt:lpstr>
      <vt:lpstr>#9Slide07 Cadena</vt:lpstr>
      <vt:lpstr>Arial</vt:lpstr>
      <vt:lpstr>Calibri</vt:lpstr>
      <vt:lpstr>Calibri Light</vt:lpstr>
      <vt:lpstr>Cambria</vt:lpstr>
      <vt:lpstr>Coiny</vt:lpstr>
      <vt:lpstr>等线</vt:lpstr>
      <vt:lpstr>Times New Roman</vt:lpstr>
      <vt:lpstr>Vogue-ExtraBold</vt:lpstr>
      <vt:lpstr>Wingdings</vt:lpstr>
      <vt:lpstr>字魂59号-创粗黑</vt:lpstr>
      <vt:lpstr>阿里妈妈刀隶体</vt:lpstr>
      <vt:lpstr>阿里巴巴普惠体</vt:lpstr>
      <vt:lpstr>Office 主题</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2024-06-20T12:25:34Z</dcterms:created>
  <dcterms:modified xsi:type="dcterms:W3CDTF">2024-09-25T12:56:25Z</dcterms:modified>
</cp:coreProperties>
</file>