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12" r:id="rId3"/>
    <p:sldMasterId id="2147483724" r:id="rId4"/>
  </p:sldMasterIdLst>
  <p:notesMasterIdLst>
    <p:notesMasterId r:id="rId31"/>
  </p:notesMasterIdLst>
  <p:sldIdLst>
    <p:sldId id="343" r:id="rId5"/>
    <p:sldId id="327" r:id="rId6"/>
    <p:sldId id="318" r:id="rId7"/>
    <p:sldId id="316" r:id="rId8"/>
    <p:sldId id="328" r:id="rId9"/>
    <p:sldId id="319" r:id="rId10"/>
    <p:sldId id="320" r:id="rId11"/>
    <p:sldId id="321" r:id="rId12"/>
    <p:sldId id="322" r:id="rId13"/>
    <p:sldId id="326" r:id="rId14"/>
    <p:sldId id="342" r:id="rId15"/>
    <p:sldId id="323" r:id="rId16"/>
    <p:sldId id="325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1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50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99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143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956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279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852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26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199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91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84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39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audio" Target="../media/audio1.wav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gif"/><Relationship Id="rId11" Type="http://schemas.openxmlformats.org/officeDocument/2006/relationships/audio" Target="../media/audio1.wav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1.wav"/><Relationship Id="rId3" Type="http://schemas.microsoft.com/office/2007/relationships/media" Target="../media/media8.mp3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7.png"/><Relationship Id="rId4" Type="http://schemas.openxmlformats.org/officeDocument/2006/relationships/audio" Target="../media/media8.mp3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1.wav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audio" Target="../media/audio1.wav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png"/><Relationship Id="rId12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audio" Target="../media/audio1.wav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12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image" Target="../media/image48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1.gif"/><Relationship Id="rId5" Type="http://schemas.openxmlformats.org/officeDocument/2006/relationships/image" Target="../media/image5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audio" Target="../media/audio1.wav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Chào mừng quý thầy cô và các bạn học sinh về dự </a:t>
            </a:r>
            <a:r>
              <a:rPr kumimoji="0" lang="en-US" sz="3600" b="1" i="1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môn âm </a:t>
            </a:r>
            <a:r>
              <a:rPr kumimoji="0" lang="en-US" sz="3600" b="1" i="1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nhạc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873" y="181263"/>
            <a:ext cx="686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lại</a:t>
            </a:r>
            <a:r>
              <a:rPr kumimoji="0" lang="vi-VN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kiến thức khuông nhạc, khóa son, vị trí các nốt nhạc trên khuông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148832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25" y="23207"/>
            <a:ext cx="1445477" cy="3328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4" y="1596776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9" y="1596775"/>
            <a:ext cx="555645" cy="14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" y="3620392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3907933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3337083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3068510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 son hình bầu dục, đuôi uốn cong lên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088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4641777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mi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630400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la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4641777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si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4641777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pha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rê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đồ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38975" y="957395"/>
            <a:ext cx="71530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 biết hình dáng khóa son và nêu vị trí các nốt nhạc trên khuông nhạc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1509624"/>
            <a:ext cx="7545742" cy="1161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71675" y="18340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6"/>
            <a:ext cx="772841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2154322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1583472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1314899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Khóa son hình bầu dục, đuôi uốn cong lên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088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2888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455039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la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2888166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si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2888166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pha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43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11976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HD vẽ</a:t>
            </a:r>
            <a:r>
              <a:rPr kumimoji="0" lang="vi-VN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khóa son và kẻ khuông nhạc, luyện tập vẽ khóa son, kẻ khuông nhạc viết các nốt nhạc trên khuông như hình </a:t>
            </a:r>
            <a:r>
              <a:rPr kumimoji="0" lang="vi-VN" sz="2000" b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(vẽ trên vở ô li)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" y="1760758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57134"/>
            <a:ext cx="9544997" cy="29106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543076" y="3155795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114091" y="30250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288303" y="4151753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33299" y="40070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5807" y="2798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974" y="300339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6"/>
            <a:ext cx="12031980" cy="317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1" y="-197878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247131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43005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241590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236349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246434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243005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240402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241743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237074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730211"/>
            <a:ext cx="12089306" cy="102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TT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3516" y="3133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28358"/>
            <a:ext cx="12127929" cy="372960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2429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" y="1102410"/>
            <a:ext cx="12152673" cy="117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8044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3646136"/>
            <a:ext cx="12084865" cy="111061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1215" y="16524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9499" y="2535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0"/>
            <a:ext cx="6148039" cy="6858000"/>
          </a:xfrm>
          <a:prstGeom prst="rect">
            <a:avLst/>
          </a:prstGeom>
        </p:spPr>
      </p:pic>
      <p:pic>
        <p:nvPicPr>
          <p:cNvPr id="5" name="Picture 4" descr="C:\Users\ADMIN\Desktop\2023-06-20_093236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1022684"/>
            <a:ext cx="3074318" cy="211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hởi động C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970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854607"/>
            <a:ext cx="12178109" cy="3672788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8891" y="4171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9752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</a:p>
        </p:txBody>
      </p:sp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08" y="657990"/>
            <a:ext cx="9949007" cy="55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1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5115" y="4137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532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7" y="0"/>
            <a:ext cx="5422403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8425" y="471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62815" y="427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8" y="0"/>
            <a:ext cx="12164721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  <p:pic>
        <p:nvPicPr>
          <p:cNvPr id="25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6941" y="4419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6" name="CHUÔNG GIÓ LENG KENG . KARAOKE - LƠP 4. KẾT NỐI TRI THỨC 2023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5506" y="28500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6903088" y="182473"/>
            <a:ext cx="15343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6478" y="1070895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MỘT SỐ KÝ HIỆU GHI NHẠC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869" y="1851852"/>
            <a:ext cx="395415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81825" y="101088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79" y="2975973"/>
            <a:ext cx="120556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 5 bạn đứng cạnh nhau, thứ tự 5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kẻ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dưới lên được quy định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dòng 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òng nào thì lần lượt từng bạn sẽ đứng vào vị trí của dòng 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833741"/>
            <a:ext cx="7110695" cy="253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660" y="1646548"/>
            <a:ext cx="4792991" cy="107758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đội nào nhanh nhất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209"/>
            <a:ext cx="3345187" cy="40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6315" y="1062209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nhóm tìm hiểu 2 hình ảnh SGK và nhận xét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2065574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08" y="1939949"/>
            <a:ext cx="1445477" cy="332840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79498" y="2981764"/>
            <a:ext cx="1925903" cy="1026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544159" y="2673728"/>
            <a:ext cx="273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đang cầm khóa Son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8021364" y="3207261"/>
            <a:ext cx="1524544" cy="645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403118" y="2572485"/>
            <a:ext cx="32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cầm khuông nhạc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7" y="3513518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1" y="3508882"/>
            <a:ext cx="555645" cy="14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8591" y="587477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khuông nhạc và dòng kẻ phụ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59" y="100599"/>
            <a:ext cx="1445477" cy="332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582319"/>
            <a:ext cx="10295189" cy="4094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2" y="0"/>
            <a:ext cx="5419355" cy="3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7559" y="69838"/>
            <a:ext cx="24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khóa son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4" y="1374198"/>
            <a:ext cx="1151670" cy="334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8" y="1247671"/>
            <a:ext cx="10568162" cy="41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6589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7 nốt nhạc trên khuông nhạc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971447"/>
            <a:ext cx="11664156" cy="4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7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giới thiệu tổng thể Khuông nhạc, khóa son, vị trí nốt nhạc trên khuông</a:t>
            </a:r>
          </a:p>
        </p:txBody>
      </p:sp>
      <p:pic>
        <p:nvPicPr>
          <p:cNvPr id="2" name="T22 L3 KHUOG  NHAC VA K 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26" y="662510"/>
            <a:ext cx="10462916" cy="57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382</Words>
  <Application>Microsoft Office PowerPoint</Application>
  <PresentationFormat>Widescreen</PresentationFormat>
  <Paragraphs>58</Paragraphs>
  <Slides>26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#9Slide05 Dancing Script</vt:lpstr>
      <vt:lpstr>Arial</vt:lpstr>
      <vt:lpstr>Calibri</vt:lpstr>
      <vt:lpstr>Calibri Light</vt:lpstr>
      <vt:lpstr>Tahoma</vt:lpstr>
      <vt:lpstr>Times New Roman</vt:lpstr>
      <vt:lpstr>Wingdings</vt:lpstr>
      <vt:lpstr>Textured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120</cp:revision>
  <dcterms:created xsi:type="dcterms:W3CDTF">2022-07-19T08:03:09Z</dcterms:created>
  <dcterms:modified xsi:type="dcterms:W3CDTF">2024-09-26T16:29:47Z</dcterms:modified>
</cp:coreProperties>
</file>