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9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GIA ĐÌNH CỦA EM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362200"/>
            <a:ext cx="4800600" cy="243840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2550348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yêu gia đình nhỏ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ông bà, mẹ cha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chị em ruột thịt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thương mến chan hòa.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59" y="4769286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981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977905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 bạn nhỏ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ai?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55412" r="7695" b="10729"/>
          <a:stretch/>
        </p:blipFill>
        <p:spPr bwMode="auto">
          <a:xfrm>
            <a:off x="228600" y="2055123"/>
            <a:ext cx="8763000" cy="480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29625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Vì sao cần có một gia đình?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1477000" y="1600200"/>
            <a:ext cx="6900807" cy="45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Thỏ ơi!</a:t>
              </a:r>
            </a:p>
            <a:p>
              <a:r>
                <a:rPr lang="en-US" sz="1400" smtClean="0"/>
                <a:t>Con ở đâu?</a:t>
              </a:r>
              <a:endParaRPr lang="en-US" sz="1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Đói!</a:t>
              </a:r>
            </a:p>
            <a:p>
              <a:r>
                <a:rPr lang="en-US" sz="1400" smtClean="0"/>
                <a:t>Đói!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677650"/>
            <a:ext cx="4558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1387" r="10340" b="10646"/>
          <a:stretch/>
        </p:blipFill>
        <p:spPr bwMode="auto">
          <a:xfrm>
            <a:off x="4937760" y="1722120"/>
            <a:ext cx="420624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70185" r="14086" b="8467"/>
          <a:stretch/>
        </p:blipFill>
        <p:spPr bwMode="auto">
          <a:xfrm>
            <a:off x="3110" y="3048000"/>
            <a:ext cx="48463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836" y="3881735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2667000" y="0"/>
            <a:ext cx="4342078" cy="389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3886200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4497"/>
            <a:ext cx="4640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0" y="3886200"/>
            <a:ext cx="4485447" cy="20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85447" y="743074"/>
            <a:ext cx="4658553" cy="61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378077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t="12726" r="16241" b="59101"/>
          <a:stretch/>
        </p:blipFill>
        <p:spPr bwMode="auto">
          <a:xfrm>
            <a:off x="2667000" y="3352800"/>
            <a:ext cx="6111240" cy="31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Con lớn hơn phải được </a:t>
            </a:r>
          </a:p>
          <a:p>
            <a:r>
              <a:rPr lang="en-US" sz="1200" smtClean="0"/>
              <a:t>phần hơn em chứ!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395" y="2057399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641348" y="3524806"/>
            <a:ext cx="5597652" cy="30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219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14</cp:revision>
  <dcterms:created xsi:type="dcterms:W3CDTF">2006-08-16T00:00:00Z</dcterms:created>
  <dcterms:modified xsi:type="dcterms:W3CDTF">2020-08-28T06:38:22Z</dcterms:modified>
</cp:coreProperties>
</file>