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10"/>
  </p:notesMasterIdLst>
  <p:handoutMasterIdLst>
    <p:handoutMasterId r:id="rId11"/>
  </p:handoutMasterIdLst>
  <p:sldIdLst>
    <p:sldId id="419" r:id="rId3"/>
    <p:sldId id="420" r:id="rId4"/>
    <p:sldId id="400" r:id="rId5"/>
    <p:sldId id="397" r:id="rId6"/>
    <p:sldId id="398" r:id="rId7"/>
    <p:sldId id="399" r:id="rId8"/>
    <p:sldId id="421" r:id="rId9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NI-Avo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NI-Avo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NI-Avo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NI-Avo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NI-Avo" pitchFamily="2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NI-Avo" pitchFamily="2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NI-Avo" pitchFamily="2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NI-Avo" pitchFamily="2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NI-Avo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6600"/>
    <a:srgbClr val="FF66CC"/>
    <a:srgbClr val="0000CC"/>
    <a:srgbClr val="CCFFFF"/>
    <a:srgbClr val="00FFCC"/>
    <a:srgbClr val="FF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73" autoAdjust="0"/>
    <p:restoredTop sz="88069" autoAdjust="0"/>
  </p:normalViewPr>
  <p:slideViewPr>
    <p:cSldViewPr>
      <p:cViewPr varScale="1">
        <p:scale>
          <a:sx n="102" d="100"/>
          <a:sy n="102" d="100"/>
        </p:scale>
        <p:origin x="350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8562785-4D4B-4FC7-9A31-77A465A9AD64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D065B0C-4DD3-47DC-AA43-9725ED6AD55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752926F-2939-4A01-8010-D1DA54E9FAFD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718A849-F5B1-4E33-B59B-7C22EE996A3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l" eaLnBrk="1" hangingPunct="1"/>
            <a:fld id="{051C1EBC-A986-43E4-96A5-93649E9380EA}" type="slidenum">
              <a:rPr lang="zh-CN" altLang="en-US" sz="1800">
                <a:ea typeface="SimSun" panose="02010600030101010101" pitchFamily="2" charset="-122"/>
              </a:rPr>
              <a:pPr algn="l" eaLnBrk="1" hangingPunct="1"/>
              <a:t>1</a:t>
            </a:fld>
            <a:endParaRPr lang="zh-CN" altLang="en-US" sz="180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备注占位符 2"/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13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l" eaLnBrk="1" hangingPunct="1"/>
            <a:fld id="{FB37CD4A-9C4D-49D6-80B1-02D12DA5549F}" type="slidenum">
              <a:rPr lang="zh-CN" altLang="en-US" sz="1800">
                <a:solidFill>
                  <a:srgbClr val="000000"/>
                </a:solidFill>
                <a:ea typeface="SimSun" panose="02010600030101010101" pitchFamily="2" charset="-122"/>
              </a:rPr>
              <a:pPr algn="l" eaLnBrk="1" hangingPunct="1"/>
              <a:t>2</a:t>
            </a:fld>
            <a:endParaRPr lang="en-US" altLang="zh-CN" sz="18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fld id="{DD9FB1B0-04E5-467F-923A-9EEFBDB98A81}" type="slidenum">
              <a:rPr lang="en-US" altLang="en-US" sz="1200"/>
              <a:pPr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536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fld id="{DD910C89-3B99-4082-90EC-8D63D96B149E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136F40-80BA-48D3-9B23-1FE3D1E93D1B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A0E99-D867-429D-9576-576FA91E5149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89FD6-511D-4BD5-A7CA-F171A6492577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241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5E70A-56EF-4DD0-9C0B-2410D924960A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9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0D11B-DDF5-42C1-B2AA-43B803197EC7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21F0D-EED3-4EAA-8CCC-052D92E31E5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6769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A5BBA-D457-49F4-8BE1-1BC41F05A953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C3D06-283F-4D30-A127-6CB0A0CE351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3642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4F115-F5F8-42A3-9160-D48317FF3C6E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FD315-17FA-4999-AA32-05070C5E828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963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047D6-B8F8-43FB-9BCB-6068DF15608D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F65C8-36D0-441C-8323-74F6F028535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7730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33915-9A1B-4F87-B6FD-362C5FF7D55A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FD486-C58F-47C8-8120-C4A3539190A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4730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76CE-0E3C-4F18-A837-ADED2C06B4D7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203D2-BFC4-4C82-B57D-1A5148D492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356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FEAC-81F9-4415-9AB1-618D4BC870AB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13FDE-3D4F-4B5D-A70B-F67AAFD0CEA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808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8E1607-F6E9-4849-8E8B-23E7A220593A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78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7B7C-5CA5-4784-B811-106C6D18A4C6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C74EF-F3D3-4B10-B206-4D77BBEAD5B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8861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DB8-937E-483C-A1C4-66C410077E29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F95BC-B541-47B3-9496-71361669CDF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5253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B030E-CC26-46FD-A50B-F1563461DB50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9725C-E03F-4A68-818E-42408ADDC3B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9236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C7AE7-5E5E-4BCC-A98F-C2522216CBAA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3AC5D-6610-43B9-883D-F793FDF2FD3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7746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395288" y="4870450"/>
            <a:ext cx="213360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F6668-2E51-422E-B119-8531E00EBE05}" type="datetime1">
              <a:rPr lang="zh-CN" altLang="en-US"/>
              <a:pPr>
                <a:defRPr/>
              </a:pPr>
              <a:t>2023/4/17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388" y="4875213"/>
            <a:ext cx="363537" cy="274637"/>
          </a:xfrm>
        </p:spPr>
        <p:txBody>
          <a:bodyPr/>
          <a:lstStyle>
            <a:lvl1pPr>
              <a:defRPr/>
            </a:lvl1pPr>
          </a:lstStyle>
          <a:p>
            <a:fld id="{8C1740A9-D6EF-40FE-9CE8-1CE08264D31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321673"/>
      </p:ext>
    </p:extLst>
  </p:cSld>
  <p:clrMapOvr>
    <a:masterClrMapping/>
  </p:clrMapOvr>
  <p:transition spd="slow" advTm="3000">
    <p:sndAc>
      <p:stSnd>
        <p:snd r:embed="rId1" name="当我们同在一起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9FB19-6E46-40F7-9D11-578CE9703C68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92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BFF19-2C66-4216-A1B5-3B6240C77423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9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3933E-085D-4C01-924F-8D1204DA1904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9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8EA1F-9C87-4EBE-8916-634395ACA70A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99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34837-BE2D-4357-A816-4548EBE48FBD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8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50D98-6E30-4286-94DE-684CB658C860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45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08E12-CC47-4A4A-9E71-412009FCEE50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1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F4F856EA-19D5-4D40-9EEF-C66EB59A9E10}" type="slidenum">
              <a:rPr lang="en-US" altLang="en-US"/>
              <a:pPr/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8425"/>
            <a:ext cx="7886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 smtClean="0"/>
              <a:t>Click to edit Master text styles</a:t>
            </a:r>
          </a:p>
          <a:p>
            <a:pPr lvl="1"/>
            <a:r>
              <a:rPr lang="en-US" altLang="en-US" noProof="1" smtClean="0"/>
              <a:t>Second level</a:t>
            </a:r>
          </a:p>
          <a:p>
            <a:pPr lvl="2"/>
            <a:r>
              <a:rPr lang="en-US" altLang="en-US" noProof="1" smtClean="0"/>
              <a:t>Third level</a:t>
            </a:r>
          </a:p>
          <a:p>
            <a:pPr lvl="3"/>
            <a:r>
              <a:rPr lang="en-US" altLang="en-US" noProof="1" smtClean="0"/>
              <a:t>Fourth level</a:t>
            </a:r>
          </a:p>
          <a:p>
            <a:pPr lvl="4"/>
            <a:r>
              <a:rPr lang="en-US" altLang="en-US" noProof="1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1EF14A-8C52-4B19-8A79-2FE91F9A2AA3}" type="datetimeFigureOut">
              <a:rPr lang="en-US"/>
              <a:pPr>
                <a:defRPr/>
              </a:pPr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fld id="{C015F710-BB63-450F-92D1-558F92D2300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bai%20mai%20thi_data\dung-5.mp3" TargetMode="External"/><Relationship Id="rId1" Type="http://schemas.openxmlformats.org/officeDocument/2006/relationships/audio" Target="file:///C:\Users\Admin\Desktop\Thi%20NVSP\am%20thanh%20dung%20sai\am%20thanh%20dung%20sai\qua-tuyet-voi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Du%20lieu%20C%2022-04-2020\Desktop\Thi%20NVSP\am%20thanh%20dung%20sai\am%20thanh%20dung%20sai\dung-5.mp3" TargetMode="External"/><Relationship Id="rId1" Type="http://schemas.openxmlformats.org/officeDocument/2006/relationships/audio" Target="file:///C:\Users\Admin\Desktop\Thi%20NVSP\am%20thanh%20dung%20sai\am%20thanh%20dung%20sai\qua-tuyet-voi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916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63" y="0"/>
            <a:ext cx="9648826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5913"/>
            <a:ext cx="9145588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3652838"/>
            <a:ext cx="5602288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4075" y="1112838"/>
            <a:ext cx="458628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3289300"/>
            <a:ext cx="3201988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8" r="11038" b="19633"/>
          <a:stretch>
            <a:fillRect/>
          </a:stretch>
        </p:blipFill>
        <p:spPr bwMode="auto">
          <a:xfrm>
            <a:off x="7686675" y="523875"/>
            <a:ext cx="1604963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0301" r="70715" b="10733"/>
          <a:stretch>
            <a:fillRect/>
          </a:stretch>
        </p:blipFill>
        <p:spPr bwMode="auto">
          <a:xfrm>
            <a:off x="-233363" y="401638"/>
            <a:ext cx="1905001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675" y="1273175"/>
            <a:ext cx="7488238" cy="2432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709"/>
              </a:avLst>
            </a:prstTxWarp>
          </a:bodyPr>
          <a:lstStyle/>
          <a:p>
            <a:pPr algn="ctr"/>
            <a:r>
              <a:rPr lang="en-US" sz="3600" b="1" kern="10">
                <a:effectLst>
                  <a:outerShdw blurRad="38100" dist="19049" dir="2700000" algn="tl" rotWithShape="0">
                    <a:schemeClr val="tx1">
                      <a:alpha val="39998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563" y="1998663"/>
            <a:ext cx="5421312" cy="8191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 eaLnBrk="0" hangingPunct="0">
              <a:defRPr/>
            </a:pPr>
            <a:r>
              <a:rPr lang="en-US" altLang="zh-CN" sz="4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497263"/>
            <a:ext cx="9145588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0" y="193675"/>
            <a:ext cx="91582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2138" y="2409825"/>
            <a:ext cx="29448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2" rIns="68543" bIns="34272" anchor="ctr"/>
          <a:lstStyle>
            <a:lvl1pPr defTabSz="12192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defTabSz="12192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defTabSz="12192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defTabSz="12192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defTabSz="12192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/>
            <a:endParaRPr lang="zh-CN" altLang="en-US" sz="4000" b="1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1528763"/>
            <a:ext cx="23526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1" t="-2573" r="-2084" b="58435"/>
          <a:stretch>
            <a:fillRect/>
          </a:stretch>
        </p:blipFill>
        <p:spPr bwMode="auto">
          <a:xfrm>
            <a:off x="-266700" y="571500"/>
            <a:ext cx="207645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13088"/>
            <a:ext cx="23558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16338" y="1171575"/>
            <a:ext cx="1871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altLang="zh-CN" sz="4000" b="1">
                <a:latin typeface="Times New Roman" panose="02020603050405020304" pitchFamily="18" charset="0"/>
                <a:ea typeface="SimSun" panose="02010600030101010101" pitchFamily="2" charset="-122"/>
              </a:rPr>
              <a:t>Bài 6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936625" y="1925638"/>
            <a:ext cx="7272338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ko-KR" sz="40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qua-tuyet-v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51022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dung-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547846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: Rounded Corners 8"/>
          <p:cNvSpPr>
            <a:spLocks noChangeArrowheads="1"/>
          </p:cNvSpPr>
          <p:nvPr/>
        </p:nvSpPr>
        <p:spPr bwMode="auto">
          <a:xfrm>
            <a:off x="93663" y="133350"/>
            <a:ext cx="7924800" cy="8572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006600"/>
                </a:solidFill>
                <a:latin typeface="UTM Avo" pitchFamily="18" charset="0"/>
                <a:ea typeface="SimSun" panose="02010600030101010101" pitchFamily="2" charset="-122"/>
              </a:rPr>
              <a:t>Bài 1 : Trong hình dưới đây có những số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1138" t="30631" r="6895" b="43243"/>
          <a:stretch>
            <a:fillRect/>
          </a:stretch>
        </p:blipFill>
        <p:spPr>
          <a:xfrm>
            <a:off x="0" y="990664"/>
            <a:ext cx="9144000" cy="3989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3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1749" b="5818"/>
          <a:stretch>
            <a:fillRect/>
          </a:stretch>
        </p:blipFill>
        <p:spPr>
          <a:xfrm>
            <a:off x="-1127512" y="990664"/>
            <a:ext cx="11505898" cy="415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1" name="Rectangle: Rounded Corners 8"/>
          <p:cNvSpPr>
            <a:spLocks noChangeArrowheads="1"/>
          </p:cNvSpPr>
          <p:nvPr/>
        </p:nvSpPr>
        <p:spPr bwMode="auto">
          <a:xfrm>
            <a:off x="-30163" y="133350"/>
            <a:ext cx="7561263" cy="8572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006600"/>
                </a:solidFill>
                <a:latin typeface="UTM Avo" pitchFamily="18" charset="0"/>
                <a:ea typeface="SimSun" panose="02010600030101010101" pitchFamily="2" charset="-122"/>
              </a:rPr>
              <a:t>Bài 2 : Trong bể có bao nhiêu con cá?</a:t>
            </a:r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2266950" y="2419350"/>
            <a:ext cx="304800" cy="285750"/>
          </a:xfrm>
          <a:prstGeom prst="roundRect">
            <a:avLst>
              <a:gd name="adj" fmla="val 16667"/>
            </a:avLst>
          </a:prstGeom>
          <a:solidFill>
            <a:srgbClr val="FFFFFF">
              <a:alpha val="96077"/>
            </a:srgbClr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7010400" y="4397375"/>
            <a:ext cx="304800" cy="285750"/>
          </a:xfrm>
          <a:prstGeom prst="roundRect">
            <a:avLst>
              <a:gd name="adj" fmla="val 16667"/>
            </a:avLst>
          </a:prstGeom>
          <a:solidFill>
            <a:srgbClr val="FFFFFF">
              <a:alpha val="96077"/>
            </a:srgbClr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640263" y="4400550"/>
            <a:ext cx="274637" cy="285750"/>
          </a:xfrm>
          <a:prstGeom prst="roundRect">
            <a:avLst>
              <a:gd name="adj" fmla="val 16667"/>
            </a:avLst>
          </a:prstGeom>
          <a:solidFill>
            <a:srgbClr val="FFFFFF">
              <a:alpha val="96077"/>
            </a:srgbClr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2266950" y="4400550"/>
            <a:ext cx="304800" cy="285750"/>
          </a:xfrm>
          <a:prstGeom prst="roundRect">
            <a:avLst>
              <a:gd name="adj" fmla="val 16667"/>
            </a:avLst>
          </a:prstGeom>
          <a:solidFill>
            <a:srgbClr val="FFFFFF">
              <a:alpha val="96077"/>
            </a:srgbClr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10400" y="2438400"/>
            <a:ext cx="304800" cy="285750"/>
          </a:xfrm>
          <a:prstGeom prst="roundRect">
            <a:avLst>
              <a:gd name="adj" fmla="val 16667"/>
            </a:avLst>
          </a:prstGeom>
          <a:solidFill>
            <a:srgbClr val="FFFFFF">
              <a:alpha val="96077"/>
            </a:srgbClr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4610100" y="2438400"/>
            <a:ext cx="304800" cy="285750"/>
          </a:xfrm>
          <a:prstGeom prst="roundRect">
            <a:avLst>
              <a:gd name="adj" fmla="val 16667"/>
            </a:avLst>
          </a:prstGeom>
          <a:solidFill>
            <a:srgbClr val="FFFFFF">
              <a:alpha val="96077"/>
            </a:srgbClr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qua-tuyet-v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510222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dung-5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547846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62222"/>
          <a:stretch>
            <a:fillRect/>
          </a:stretch>
        </p:blipFill>
        <p:spPr bwMode="auto">
          <a:xfrm>
            <a:off x="-990600" y="895350"/>
            <a:ext cx="109728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: Rounded Corners 8"/>
          <p:cNvSpPr>
            <a:spLocks noChangeArrowheads="1"/>
          </p:cNvSpPr>
          <p:nvPr/>
        </p:nvSpPr>
        <p:spPr bwMode="auto">
          <a:xfrm>
            <a:off x="-31750" y="133350"/>
            <a:ext cx="6172200" cy="8572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006600"/>
                </a:solidFill>
                <a:latin typeface="UTM Avo" pitchFamily="18" charset="0"/>
                <a:ea typeface="SimSun" panose="02010600030101010101" pitchFamily="2" charset="-122"/>
              </a:rPr>
              <a:t>Bài 3 : Tìm chậu hoa thích hợp.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7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1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40344" r="-3009" b="-41212"/>
          <a:stretch>
            <a:fillRect/>
          </a:stretch>
        </p:blipFill>
        <p:spPr bwMode="auto">
          <a:xfrm>
            <a:off x="-533400" y="803275"/>
            <a:ext cx="10210800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: Rounded Corners 8"/>
          <p:cNvSpPr>
            <a:spLocks noChangeArrowheads="1"/>
          </p:cNvSpPr>
          <p:nvPr/>
        </p:nvSpPr>
        <p:spPr bwMode="auto">
          <a:xfrm>
            <a:off x="0" y="112713"/>
            <a:ext cx="2133600" cy="8572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006600"/>
                </a:solidFill>
                <a:latin typeface="UTM Avo" pitchFamily="18" charset="0"/>
                <a:ea typeface="SimSun" panose="02010600030101010101" pitchFamily="2" charset="-122"/>
              </a:rPr>
              <a:t>Bài 4 : Số?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066800" y="4492625"/>
            <a:ext cx="515938" cy="357188"/>
          </a:xfrm>
          <a:prstGeom prst="roundRect">
            <a:avLst>
              <a:gd name="adj" fmla="val 16667"/>
            </a:avLst>
          </a:prstGeom>
          <a:solidFill>
            <a:srgbClr val="FFFFFF">
              <a:alpha val="96077"/>
            </a:srgbClr>
          </a:solidFill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3581400" y="4492625"/>
            <a:ext cx="515938" cy="357188"/>
          </a:xfrm>
          <a:prstGeom prst="roundRect">
            <a:avLst>
              <a:gd name="adj" fmla="val 16667"/>
            </a:avLst>
          </a:prstGeom>
          <a:solidFill>
            <a:srgbClr val="FFFFFF">
              <a:alpha val="96077"/>
            </a:srgbClr>
          </a:solidFill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019800" y="4492625"/>
            <a:ext cx="609600" cy="357188"/>
          </a:xfrm>
          <a:prstGeom prst="roundRect">
            <a:avLst>
              <a:gd name="adj" fmla="val 16667"/>
            </a:avLst>
          </a:prstGeom>
          <a:solidFill>
            <a:srgbClr val="FFFFFF">
              <a:alpha val="96077"/>
            </a:srgbClr>
          </a:solidFill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1" y="1434398"/>
            <a:ext cx="7730001" cy="430887"/>
          </a:xfrm>
          <a:prstGeom prst="rect">
            <a:avLst/>
          </a:prstGeom>
          <a:noFill/>
        </p:spPr>
        <p:txBody>
          <a:bodyPr spcFirstLastPara="1" wrap="none" lIns="91438" tIns="45719" rIns="91438" bIns="45719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2200" b="1" cap="all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0000" endA="300" endPos="50000" dist="60007" dir="5400000" sy="-100000" algn="bl" rotWithShape="0"/>
                </a:effectLst>
                <a:latin typeface="UTM Avo" pitchFamily="18" charset="0"/>
              </a:rPr>
              <a:t>Xin chân thành cảm ơn quý thầy cô và các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96001"/>
          </a:srgb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96001"/>
          </a:srgb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81</Words>
  <Application>Microsoft Office PowerPoint</Application>
  <PresentationFormat>On-screen Show (16:9)</PresentationFormat>
  <Paragraphs>22</Paragraphs>
  <Slides>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VNI-Avo</vt:lpstr>
      <vt:lpstr>Arial</vt:lpstr>
      <vt:lpstr>Calibri</vt:lpstr>
      <vt:lpstr>Calibri Light</vt:lpstr>
      <vt:lpstr>SimSun</vt:lpstr>
      <vt:lpstr>等线</vt:lpstr>
      <vt:lpstr>Times New Roman</vt:lpstr>
      <vt:lpstr>Microsoft YaHei</vt:lpstr>
      <vt:lpstr>Malgun Gothic</vt:lpstr>
      <vt:lpstr>UTM Avo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CDV</dc:creator>
  <cp:lastModifiedBy>STD_LENOVO</cp:lastModifiedBy>
  <cp:revision>1684</cp:revision>
  <dcterms:created xsi:type="dcterms:W3CDTF">2009-10-07T14:39:11Z</dcterms:created>
  <dcterms:modified xsi:type="dcterms:W3CDTF">2023-04-17T07:11:12Z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