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82" r:id="rId3"/>
    <p:sldId id="257" r:id="rId4"/>
    <p:sldId id="258" r:id="rId5"/>
    <p:sldId id="259" r:id="rId6"/>
    <p:sldId id="297" r:id="rId7"/>
    <p:sldId id="288" r:id="rId8"/>
    <p:sldId id="291" r:id="rId9"/>
    <p:sldId id="293" r:id="rId10"/>
    <p:sldId id="295" r:id="rId11"/>
    <p:sldId id="260" r:id="rId12"/>
    <p:sldId id="262" r:id="rId13"/>
    <p:sldId id="300" r:id="rId14"/>
    <p:sldId id="301" r:id="rId15"/>
    <p:sldId id="302" r:id="rId16"/>
    <p:sldId id="263" r:id="rId17"/>
    <p:sldId id="264" r:id="rId18"/>
    <p:sldId id="265" r:id="rId19"/>
    <p:sldId id="284" r:id="rId20"/>
    <p:sldId id="286" r:id="rId21"/>
    <p:sldId id="267" r:id="rId22"/>
    <p:sldId id="281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ELL%20NM\Desktop\&#272;&#243;n%20s&#7903;\Th&#7871;%20gi&#7899;i%20c&#225;c%20lo&#224;i%20chim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3.xml"/><Relationship Id="rId7" Type="http://schemas.openxmlformats.org/officeDocument/2006/relationships/image" Target="../media/image14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1" y="3543300"/>
            <a:ext cx="4766072" cy="142875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25469" y="1085850"/>
            <a:ext cx="8699326" cy="1600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324361" y="2468410"/>
            <a:ext cx="4171950" cy="1074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59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27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 B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71600" y="5029201"/>
            <a:ext cx="6457950" cy="788194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100" b="1" dirty="0" err="1">
                <a:solidFill>
                  <a:srgbClr val="FF3300"/>
                </a:solidFill>
              </a:rPr>
              <a:t>Giáo</a:t>
            </a: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en-US" sz="2100" b="1" dirty="0" err="1">
                <a:solidFill>
                  <a:srgbClr val="FF3300"/>
                </a:solidFill>
              </a:rPr>
              <a:t>viên</a:t>
            </a: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en-US" sz="2100" b="1" dirty="0" err="1">
                <a:solidFill>
                  <a:srgbClr val="FF3300"/>
                </a:solidFill>
              </a:rPr>
              <a:t>giảng</a:t>
            </a: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en-US" sz="2100" b="1" dirty="0" err="1">
                <a:solidFill>
                  <a:srgbClr val="FF3300"/>
                </a:solidFill>
              </a:rPr>
              <a:t>dạy</a:t>
            </a:r>
            <a:r>
              <a:rPr lang="en-US" sz="2100" b="1" dirty="0">
                <a:solidFill>
                  <a:srgbClr val="FF3300"/>
                </a:solidFill>
              </a:rPr>
              <a:t>: </a:t>
            </a:r>
            <a:r>
              <a:rPr lang="en-US" sz="2100" b="1" dirty="0" err="1">
                <a:solidFill>
                  <a:srgbClr val="FF3300"/>
                </a:solidFill>
              </a:rPr>
              <a:t>Nguyễn</a:t>
            </a: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en-US" sz="2100" b="1" dirty="0" err="1">
                <a:solidFill>
                  <a:srgbClr val="FF3300"/>
                </a:solidFill>
              </a:rPr>
              <a:t>Thị</a:t>
            </a:r>
            <a:r>
              <a:rPr lang="en-US" sz="2100" b="1" dirty="0">
                <a:solidFill>
                  <a:srgbClr val="FF3300"/>
                </a:solidFill>
              </a:rPr>
              <a:t> Thu Hà </a:t>
            </a:r>
          </a:p>
          <a:p>
            <a:pPr algn="ctr" eaLnBrk="0" hangingPunct="0">
              <a:buFontTx/>
              <a:buChar char="•"/>
            </a:pPr>
            <a:r>
              <a:rPr lang="en-US" sz="2100" b="1" dirty="0" err="1">
                <a:solidFill>
                  <a:srgbClr val="FF3300"/>
                </a:solidFill>
              </a:rPr>
              <a:t>Trường:Tiểu</a:t>
            </a: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en-US" sz="2100" b="1" dirty="0" err="1">
                <a:solidFill>
                  <a:srgbClr val="FF3300"/>
                </a:solidFill>
              </a:rPr>
              <a:t>học</a:t>
            </a:r>
            <a:r>
              <a:rPr lang="en-US" sz="2100" b="1" dirty="0">
                <a:solidFill>
                  <a:srgbClr val="FF3300"/>
                </a:solidFill>
              </a:rPr>
              <a:t> Tân </a:t>
            </a:r>
            <a:r>
              <a:rPr lang="en-US" sz="2100" b="1" dirty="0" err="1">
                <a:solidFill>
                  <a:srgbClr val="FF3300"/>
                </a:solidFill>
              </a:rPr>
              <a:t>Dân</a:t>
            </a:r>
            <a:endParaRPr lang="en-US" sz="21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762" y="-20708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445" y="4621363"/>
            <a:ext cx="211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sÇu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riªng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39" y="464907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c¸ </a:t>
            </a:r>
            <a:r>
              <a:rPr lang="en-US" sz="3200" dirty="0" err="1">
                <a:latin typeface=".VnAvant" pitchFamily="34" charset="0"/>
              </a:rPr>
              <a:t>kiÕm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1806" y="4715423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yÕn</a:t>
            </a:r>
            <a:endParaRPr lang="en-US" sz="3200" dirty="0"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7239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18" y="2274567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12" y="2274567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390460" y="4635217"/>
            <a:ext cx="107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4924" y="4659706"/>
            <a:ext cx="97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29227" y="4727959"/>
            <a:ext cx="114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762" y="-20708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01438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27432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kiÔng</a:t>
            </a:r>
            <a:r>
              <a:rPr lang="en-US" sz="3200" dirty="0">
                <a:latin typeface=".VnAvant" pitchFamily="34" charset="0"/>
              </a:rPr>
              <a:t>             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           </a:t>
            </a:r>
            <a:r>
              <a:rPr lang="en-US" sz="3200" dirty="0" err="1">
                <a:latin typeface=".VnAvant" pitchFamily="34" charset="0"/>
              </a:rPr>
              <a:t>riÒng</a:t>
            </a:r>
            <a:r>
              <a:rPr lang="en-US" sz="3200" dirty="0">
                <a:latin typeface=".VnAvant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3200" dirty="0" err="1">
                <a:latin typeface=".VnAvant" pitchFamily="34" charset="0"/>
              </a:rPr>
              <a:t>diÒm</a:t>
            </a:r>
            <a:r>
              <a:rPr lang="en-US" sz="3200" dirty="0">
                <a:latin typeface=".VnAvant" pitchFamily="34" charset="0"/>
              </a:rPr>
              <a:t>               </a:t>
            </a:r>
            <a:r>
              <a:rPr lang="en-US" sz="3200" dirty="0" err="1">
                <a:latin typeface=".VnAvant" pitchFamily="34" charset="0"/>
              </a:rPr>
              <a:t>kiÓm</a:t>
            </a:r>
            <a:r>
              <a:rPr lang="en-US" sz="3200" dirty="0">
                <a:latin typeface=".VnAvant" pitchFamily="34" charset="0"/>
              </a:rPr>
              <a:t>            </a:t>
            </a:r>
            <a:r>
              <a:rPr lang="en-US" sz="3200" dirty="0" err="1">
                <a:latin typeface=".VnAvant" pitchFamily="34" charset="0"/>
              </a:rPr>
              <a:t>xiªm</a:t>
            </a:r>
            <a:endParaRPr lang="en-US" sz="3200" dirty="0">
              <a:latin typeface=".VnAvant" pitchFamily="34" charset="0"/>
            </a:endParaRPr>
          </a:p>
          <a:p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                 </a:t>
            </a:r>
            <a:r>
              <a:rPr lang="en-US" sz="3200" dirty="0" err="1">
                <a:latin typeface=".VnAvant" pitchFamily="34" charset="0"/>
              </a:rPr>
              <a:t>yÕn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11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sÇu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riªng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c¸ </a:t>
            </a:r>
            <a:r>
              <a:rPr lang="en-US" sz="3200" dirty="0" err="1">
                <a:latin typeface=".VnAvant" pitchFamily="34" charset="0"/>
              </a:rPr>
              <a:t>kiÕm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yÕn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447800" y="6112180"/>
            <a:ext cx="107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3900" y="6095999"/>
            <a:ext cx="97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22494" y="6106927"/>
            <a:ext cx="114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7700" y="685800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b¶ng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" y="738553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24000"/>
            <a:ext cx="80304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685800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738553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 Hµ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s¸o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bå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n«ng</a:t>
            </a:r>
            <a:r>
              <a:rPr lang="en-US" sz="3200" dirty="0">
                <a:latin typeface=".VnAvant" pitchFamily="34" charset="0"/>
              </a:rPr>
              <a:t>,…   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 tr¾ng,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x¸m</a:t>
            </a:r>
            <a:r>
              <a:rPr lang="en-US" sz="3200" dirty="0">
                <a:latin typeface=".VnAvant" pitchFamily="34" charset="0"/>
              </a:rPr>
              <a:t> bay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, ®</a:t>
            </a:r>
            <a:r>
              <a:rPr lang="en-US" sz="3200" dirty="0" err="1">
                <a:latin typeface=".VnAvant" pitchFamily="34" charset="0"/>
              </a:rPr>
              <a:t>Ëu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kÝn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ngän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c©y</a:t>
            </a:r>
            <a:r>
              <a:rPr lang="en-US" sz="3200" dirty="0">
                <a:latin typeface=".VnAvant" pitchFamily="34" charset="0"/>
              </a:rPr>
              <a:t>.   </a:t>
            </a:r>
            <a:r>
              <a:rPr lang="en-US" sz="3200" dirty="0" err="1">
                <a:latin typeface=".VnAvant" pitchFamily="34" charset="0"/>
              </a:rPr>
              <a:t>Sau</a:t>
            </a:r>
            <a:r>
              <a:rPr lang="en-US" sz="3200" dirty="0">
                <a:latin typeface=".VnAvant" pitchFamily="34" charset="0"/>
              </a:rPr>
              <a:t>                                                         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ngµy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kiÕm</a:t>
            </a:r>
            <a:r>
              <a:rPr lang="en-US" sz="3200" dirty="0">
                <a:latin typeface=".VnAvant" pitchFamily="34" charset="0"/>
              </a:rPr>
              <a:t> ¨n, </a:t>
            </a:r>
            <a:r>
              <a:rPr lang="en-US" sz="3200" dirty="0" err="1">
                <a:latin typeface=".VnAvant" pitchFamily="34" charset="0"/>
              </a:rPr>
              <a:t>tõng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tr«ng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b×nh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29126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liÖng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0900" y="623493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5765039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kiÕm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91991" y="6287469"/>
            <a:ext cx="533400" cy="533400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5274514" y="3810000"/>
            <a:ext cx="533400" cy="533400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090339" y="4343400"/>
            <a:ext cx="396061" cy="533400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7086600" y="5291266"/>
            <a:ext cx="304800" cy="533400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  <p:bldP spid="6" grpId="0"/>
      <p:bldP spid="4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56674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.VnAvant" pitchFamily="34" charset="0"/>
              </a:rPr>
              <a:t>Sau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ngµy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kiÕm</a:t>
            </a:r>
            <a:r>
              <a:rPr lang="en-US" sz="3200" dirty="0">
                <a:latin typeface=".VnAvant" pitchFamily="34" charset="0"/>
              </a:rPr>
              <a:t> ¨n,  </a:t>
            </a:r>
            <a:r>
              <a:rPr lang="en-US" sz="3200" dirty="0" err="1">
                <a:latin typeface=".VnAvant" pitchFamily="34" charset="0"/>
              </a:rPr>
              <a:t>tõng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,  </a:t>
            </a:r>
            <a:r>
              <a:rPr lang="en-US" sz="3200" dirty="0" err="1">
                <a:latin typeface=".VnAvant" pitchFamily="34" charset="0"/>
              </a:rPr>
              <a:t>tr«ng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b×nh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49123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   </a:t>
            </a:r>
            <a:r>
              <a:rPr lang="en-US" sz="4000" dirty="0">
                <a:latin typeface=".VnAvant" pitchFamily="34" charset="0"/>
              </a:rPr>
              <a:t>Hµ </a:t>
            </a:r>
            <a:r>
              <a:rPr lang="en-US" sz="4000" dirty="0" err="1">
                <a:latin typeface=".VnAvant" pitchFamily="34" charset="0"/>
              </a:rPr>
              <a:t>ch¨m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chó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nh×n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nh÷ng</a:t>
            </a:r>
            <a:r>
              <a:rPr lang="en-US" sz="4000" dirty="0">
                <a:latin typeface=".VnAvant" pitchFamily="34" charset="0"/>
              </a:rPr>
              <a:t> ®µn </a:t>
            </a:r>
            <a:r>
              <a:rPr lang="en-US" sz="4000" dirty="0" err="1">
                <a:latin typeface=".VnAvant" pitchFamily="34" charset="0"/>
              </a:rPr>
              <a:t>cß</a:t>
            </a:r>
            <a:r>
              <a:rPr lang="en-US" sz="4000" dirty="0">
                <a:latin typeface=".VnAvant" pitchFamily="34" charset="0"/>
              </a:rPr>
              <a:t> tr¾ng, </a:t>
            </a:r>
            <a:r>
              <a:rPr lang="en-US" sz="4000" dirty="0" err="1">
                <a:latin typeface=".VnAvant" pitchFamily="34" charset="0"/>
              </a:rPr>
              <a:t>diÖc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x¸m</a:t>
            </a:r>
            <a:r>
              <a:rPr lang="en-US" sz="4000" dirty="0">
                <a:latin typeface=".VnAvant" pitchFamily="34" charset="0"/>
              </a:rPr>
              <a:t>  bay </a:t>
            </a:r>
            <a:r>
              <a:rPr lang="en-US" sz="4000" dirty="0" err="1">
                <a:latin typeface=".VnAvant" pitchFamily="34" charset="0"/>
              </a:rPr>
              <a:t>liÖng</a:t>
            </a:r>
            <a:r>
              <a:rPr lang="en-US" sz="4000" dirty="0">
                <a:latin typeface=".VnAvant" pitchFamily="34" charset="0"/>
              </a:rPr>
              <a:t>,  ®</a:t>
            </a:r>
            <a:r>
              <a:rPr lang="en-US" sz="4000" dirty="0" err="1">
                <a:latin typeface=".VnAvant" pitchFamily="34" charset="0"/>
              </a:rPr>
              <a:t>Ëu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kÝn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trªn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nh÷ng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ngän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c©y</a:t>
            </a:r>
            <a:r>
              <a:rPr lang="en-US" sz="4000" dirty="0">
                <a:latin typeface=".VnAvant" pitchFamily="34" charset="0"/>
              </a:rPr>
              <a:t>. 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153400" y="2064557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13781" y="2704794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58000" y="3309873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91200" y="2694319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71600" y="1573045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Hµ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2095251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s¸o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bå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n«ng</a:t>
            </a:r>
            <a:r>
              <a:rPr lang="en-US" sz="3200" dirty="0">
                <a:latin typeface=".VnAvant" pitchFamily="34" charset="0"/>
              </a:rPr>
              <a:t>…</a:t>
            </a:r>
            <a:endParaRPr lang="en-US" sz="32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524000" y="3432983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14800" y="3415362"/>
            <a:ext cx="152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1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8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 - LỚP 1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85800"/>
            <a:ext cx="7315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Hµ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s¸o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bå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n«ng</a:t>
            </a:r>
            <a:r>
              <a:rPr lang="en-US" sz="3200" dirty="0">
                <a:latin typeface=".VnAvant" pitchFamily="34" charset="0"/>
              </a:rPr>
              <a:t>,….Hµ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 tr¾ng,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x¸m</a:t>
            </a:r>
            <a:r>
              <a:rPr lang="en-US" sz="3200" dirty="0">
                <a:latin typeface=".VnAvant" pitchFamily="34" charset="0"/>
              </a:rPr>
              <a:t> bay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, ®</a:t>
            </a:r>
            <a:r>
              <a:rPr lang="en-US" sz="3200" dirty="0" err="1">
                <a:latin typeface=".VnAvant" pitchFamily="34" charset="0"/>
              </a:rPr>
              <a:t>Ëu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kÝn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ngän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c©y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Sau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ngµy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kiÕm</a:t>
            </a:r>
            <a:r>
              <a:rPr lang="en-US" sz="3200" dirty="0">
                <a:latin typeface=".VnAvant" pitchFamily="34" charset="0"/>
              </a:rPr>
              <a:t> ¨n, </a:t>
            </a:r>
            <a:r>
              <a:rPr lang="en-US" sz="3200" dirty="0" err="1">
                <a:latin typeface=".VnAvant" pitchFamily="34" charset="0"/>
              </a:rPr>
              <a:t>tõng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tr«ng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b×nh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1012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2826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liÖng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625231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5733" y="578056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kiÕm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3" action="ppaction://hlinkfile"/>
          </p:cNvPr>
          <p:cNvSpPr/>
          <p:nvPr/>
        </p:nvSpPr>
        <p:spPr>
          <a:xfrm>
            <a:off x="7010400" y="6070190"/>
            <a:ext cx="1676400" cy="73183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các loài ch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10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u="sng" dirty="0">
              <a:latin typeface=".VnAvant" pitchFamily="34" charset="0"/>
            </a:endParaRPr>
          </a:p>
          <a:p>
            <a:r>
              <a:rPr lang="en-US" sz="3600" b="1" dirty="0">
                <a:latin typeface=".VnAvant" pitchFamily="34" charset="0"/>
              </a:rPr>
              <a:t>    </a:t>
            </a:r>
            <a:r>
              <a:rPr lang="en-US" sz="3600" dirty="0" err="1">
                <a:latin typeface=".VnAvant" pitchFamily="34" charset="0"/>
              </a:rPr>
              <a:t>iªc</a:t>
            </a:r>
            <a:r>
              <a:rPr lang="en-US" sz="3600" dirty="0">
                <a:latin typeface=".VnAvant" pitchFamily="34" charset="0"/>
              </a:rPr>
              <a:t>         </a:t>
            </a:r>
            <a:r>
              <a:rPr lang="en-US" sz="3600" dirty="0" err="1">
                <a:latin typeface=".VnAvant" pitchFamily="34" charset="0"/>
              </a:rPr>
              <a:t>iªn</a:t>
            </a:r>
            <a:r>
              <a:rPr lang="en-US" sz="3600" dirty="0">
                <a:latin typeface=".VnAvant" pitchFamily="34" charset="0"/>
              </a:rPr>
              <a:t>           </a:t>
            </a:r>
            <a:r>
              <a:rPr lang="en-US" sz="3600" dirty="0" err="1">
                <a:latin typeface=".VnAvant" pitchFamily="34" charset="0"/>
              </a:rPr>
              <a:t>iªp</a:t>
            </a:r>
            <a:endParaRPr lang="en-US" sz="3600" dirty="0">
              <a:latin typeface=".VnAvant" pitchFamily="34" charset="0"/>
            </a:endParaRPr>
          </a:p>
          <a:p>
            <a:r>
              <a:rPr lang="en-US" sz="3600" dirty="0">
                <a:latin typeface=".VnAvant" pitchFamily="34" charset="0"/>
              </a:rPr>
              <a:t>    </a:t>
            </a:r>
          </a:p>
          <a:p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        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95886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715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-76200" y="5029200"/>
            <a:ext cx="57912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.VnAvant" panose="020B7200000000000000" pitchFamily="34" charset="0"/>
              </a:rPr>
              <a:t>YÕn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phông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bé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tÝm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biªng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tr«ng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rÊt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diªm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dóa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6142" y="514584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5727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590734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762" y="-20708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8262" y="593368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" y="3487800"/>
            <a:ext cx="6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kiÔng</a:t>
            </a:r>
            <a:r>
              <a:rPr lang="en-US" sz="3200" dirty="0">
                <a:latin typeface=".VnAvant" pitchFamily="34" charset="0"/>
              </a:rPr>
              <a:t>              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            </a:t>
            </a:r>
            <a:r>
              <a:rPr lang="en-US" sz="3200" dirty="0" err="1">
                <a:latin typeface=".VnAvant" pitchFamily="34" charset="0"/>
              </a:rPr>
              <a:t>riÒng</a:t>
            </a:r>
            <a:r>
              <a:rPr lang="en-US" sz="3200" dirty="0">
                <a:latin typeface=".VnAvant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Thuong-Lam-Thay-Co-Oi-Be-Nhu-Quy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120167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6036" y="1721867"/>
            <a:ext cx="1151068" cy="66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7104" y="1721866"/>
            <a:ext cx="1807748" cy="65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66036" y="2404877"/>
            <a:ext cx="2958815" cy="662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402" y="348779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0667" y="348779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53432" y="348779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532" y="4219208"/>
            <a:ext cx="6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diÒm</a:t>
            </a:r>
            <a:r>
              <a:rPr lang="en-US" sz="3200" dirty="0">
                <a:latin typeface=".VnAvant" pitchFamily="34" charset="0"/>
              </a:rPr>
              <a:t>               </a:t>
            </a:r>
            <a:r>
              <a:rPr lang="en-US" sz="3200" dirty="0" err="1">
                <a:latin typeface=".VnAvant" pitchFamily="34" charset="0"/>
              </a:rPr>
              <a:t>kiÓm</a:t>
            </a:r>
            <a:r>
              <a:rPr lang="en-US" sz="3200" dirty="0">
                <a:latin typeface=".VnAvant" pitchFamily="34" charset="0"/>
              </a:rPr>
              <a:t>             </a:t>
            </a:r>
            <a:r>
              <a:rPr lang="en-US" sz="3200" dirty="0" err="1">
                <a:latin typeface=".VnAvant" pitchFamily="34" charset="0"/>
              </a:rPr>
              <a:t>xiªm</a:t>
            </a:r>
            <a:r>
              <a:rPr lang="en-US" sz="3200" dirty="0">
                <a:latin typeface=".VnAvant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5233" y="4233155"/>
            <a:ext cx="9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6926" y="4220865"/>
            <a:ext cx="9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2799" y="4228591"/>
            <a:ext cx="9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532" y="4731217"/>
            <a:ext cx="540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                </a:t>
            </a:r>
            <a:r>
              <a:rPr lang="en-US" sz="3200" dirty="0" err="1">
                <a:latin typeface=".VnAvant" pitchFamily="34" charset="0"/>
              </a:rPr>
              <a:t>yÕn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9424" y="4742889"/>
            <a:ext cx="9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333" y="4732256"/>
            <a:ext cx="9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5604" y="1721868"/>
            <a:ext cx="489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0807" y="1697314"/>
            <a:ext cx="1172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1114" y="2397944"/>
            <a:ext cx="1476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  <p:bldP spid="17" grpId="0"/>
      <p:bldP spid="2" grpId="0" animBg="1"/>
      <p:bldP spid="21" grpId="0" animBg="1"/>
      <p:bldP spid="22" grpId="0" animBg="1"/>
      <p:bldP spid="1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4" grpId="0"/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-Lam-Thay-Co-Oi-Be-Nhu-Quy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120167"/>
            <a:ext cx="406400" cy="40640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800600" cy="350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361459" y="4191000"/>
            <a:ext cx="211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sÇu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riªng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67200" y="4201632"/>
            <a:ext cx="107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-Lam-Thay-Co-Oi-Be-Nhu-Quy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120167"/>
            <a:ext cx="406400" cy="40640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638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810000" y="38862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c¸ </a:t>
            </a:r>
            <a:r>
              <a:rPr lang="en-US" sz="3200" dirty="0" err="1">
                <a:latin typeface=".VnAvant" pitchFamily="34" charset="0"/>
              </a:rPr>
              <a:t>kiÕm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8200" y="3886199"/>
            <a:ext cx="97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-Lam-Thay-Co-Oi-Be-Nhu-Quy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120167"/>
            <a:ext cx="406400" cy="406400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30109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886200" y="481696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yÕn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8209" y="4827593"/>
            <a:ext cx="114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394</Words>
  <Application>Microsoft Office PowerPoint</Application>
  <PresentationFormat>On-screen Show (4:3)</PresentationFormat>
  <Paragraphs>98</Paragraphs>
  <Slides>23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KiÓm tra bµi cò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STD_HA</cp:lastModifiedBy>
  <cp:revision>60</cp:revision>
  <dcterms:created xsi:type="dcterms:W3CDTF">2020-08-18T13:57:32Z</dcterms:created>
  <dcterms:modified xsi:type="dcterms:W3CDTF">2024-12-10T03:16:15Z</dcterms:modified>
</cp:coreProperties>
</file>