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57" r:id="rId5"/>
    <p:sldId id="259" r:id="rId6"/>
    <p:sldId id="311" r:id="rId7"/>
    <p:sldId id="260" r:id="rId8"/>
    <p:sldId id="318" r:id="rId9"/>
    <p:sldId id="319" r:id="rId10"/>
    <p:sldId id="340" r:id="rId11"/>
    <p:sldId id="320" r:id="rId12"/>
    <p:sldId id="278" r:id="rId13"/>
    <p:sldId id="322" r:id="rId14"/>
    <p:sldId id="323" r:id="rId15"/>
    <p:sldId id="341" r:id="rId16"/>
    <p:sldId id="325" r:id="rId17"/>
    <p:sldId id="326" r:id="rId18"/>
    <p:sldId id="327" r:id="rId19"/>
    <p:sldId id="342" r:id="rId20"/>
    <p:sldId id="329" r:id="rId21"/>
    <p:sldId id="343" r:id="rId22"/>
    <p:sldId id="331" r:id="rId23"/>
    <p:sldId id="332" r:id="rId24"/>
    <p:sldId id="333" r:id="rId25"/>
    <p:sldId id="334" r:id="rId26"/>
    <p:sldId id="335" r:id="rId27"/>
    <p:sldId id="20075770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98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8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8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8179" y="895347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150" y="-250190"/>
            <a:ext cx="2185670" cy="2185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5" y="3399790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35" y="643466"/>
            <a:ext cx="5895308" cy="5571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178" y="169333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  <p:sp>
        <p:nvSpPr>
          <p:cNvPr id="5" name="Thought Bubble: Cloud 4"/>
          <p:cNvSpPr/>
          <p:nvPr/>
        </p:nvSpPr>
        <p:spPr>
          <a:xfrm>
            <a:off x="124178" y="1772356"/>
            <a:ext cx="3544711" cy="2359377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Gia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6897511" y="1117600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633156" y="259644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746044" y="418535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1" name="Thought Bubble: Cloud 10"/>
          <p:cNvSpPr/>
          <p:nvPr/>
        </p:nvSpPr>
        <p:spPr>
          <a:xfrm>
            <a:off x="9461343" y="1196623"/>
            <a:ext cx="3544711" cy="250048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21236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dán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hart, bubbl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89" y="1828999"/>
            <a:ext cx="8048977" cy="40750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51377" y="6039555"/>
            <a:ext cx="8929511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29664"/>
            <a:ext cx="10905066" cy="3598670"/>
          </a:xfrm>
          <a:prstGeom prst="rect">
            <a:avLst/>
          </a:prstGeom>
        </p:spPr>
      </p:pic>
      <p:pic>
        <p:nvPicPr>
          <p:cNvPr id="6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443831"/>
            <a:ext cx="8020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178" y="169333"/>
            <a:ext cx="11650133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,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124178" y="1825625"/>
            <a:ext cx="2314222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bóp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381067" y="1340202"/>
            <a:ext cx="2686755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cháu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713413" y="828413"/>
            <a:ext cx="2686755" cy="1169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bê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816" b="12713"/>
          <a:stretch>
            <a:fillRect/>
          </a:stretch>
        </p:blipFill>
        <p:spPr>
          <a:xfrm>
            <a:off x="1356077" y="1000489"/>
            <a:ext cx="9479845" cy="48570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9157" y="139000"/>
            <a:ext cx="8658578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352800" y="5700888"/>
            <a:ext cx="6242756" cy="1157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ra </a:t>
            </a:r>
            <a:r>
              <a:rPr lang="en-US" sz="3600" dirty="0" err="1"/>
              <a:t>xách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  <p:pic>
        <p:nvPicPr>
          <p:cNvPr id="13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1524000" y="1920421"/>
            <a:ext cx="49784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hệ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UTM Avo" panose="02040603050506020204" pitchFamily="18" charset="0"/>
            </a:endParaRP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135821"/>
            <a:ext cx="8820150" cy="588645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411111" y="5802488"/>
            <a:ext cx="9753600" cy="1055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chối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rủ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ông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451556" y="365127"/>
            <a:ext cx="10803466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tâm</a:t>
            </a:r>
            <a:r>
              <a:rPr lang="en-US" sz="3600" dirty="0"/>
              <a:t>,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đình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2089" y="2178757"/>
            <a:ext cx="4244622" cy="2619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nhặt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Đấm</a:t>
            </a:r>
            <a:r>
              <a:rPr lang="en-US" sz="3600" dirty="0"/>
              <a:t> </a:t>
            </a:r>
            <a:r>
              <a:rPr lang="en-US" sz="3600" dirty="0" err="1"/>
              <a:t>lưng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ông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sâu</a:t>
            </a:r>
            <a:r>
              <a:rPr lang="en-US" sz="3600" dirty="0"/>
              <a:t> </a:t>
            </a:r>
            <a:r>
              <a:rPr lang="en-US" sz="3600" dirty="0" err="1"/>
              <a:t>kim</a:t>
            </a:r>
            <a:endParaRPr lang="en-US" sz="3600" dirty="0"/>
          </a:p>
        </p:txBody>
      </p:sp>
      <p:sp>
        <p:nvSpPr>
          <p:cNvPr id="6" name="Thought Bubble: Cloud 5"/>
          <p:cNvSpPr/>
          <p:nvPr/>
        </p:nvSpPr>
        <p:spPr>
          <a:xfrm>
            <a:off x="2878666" y="5204532"/>
            <a:ext cx="6231467" cy="13255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2.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endParaRPr lang="en-US" sz="3600" dirty="0"/>
          </a:p>
        </p:txBody>
      </p:sp>
      <p:pic>
        <p:nvPicPr>
          <p:cNvPr id="15" name="Content Placeholder 20" descr="log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740" y="0"/>
            <a:ext cx="1133475" cy="113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, text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7" r="-1" b="-1"/>
          <a:stretch>
            <a:fillRect/>
          </a:stretch>
        </p:blipFill>
        <p:spPr>
          <a:xfrm>
            <a:off x="838199" y="927064"/>
            <a:ext cx="10515602" cy="5387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">
            <a:hlinkClick r:id="" action="ppaction://media"/>
            <a:extLst>
              <a:ext uri="{FF2B5EF4-FFF2-40B4-BE49-F238E27FC236}">
                <a16:creationId xmlns:a16="http://schemas.microsoft.com/office/drawing/2014/main" id="{D82B4308-D7F0-4D86-BA4F-BAE980E93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490" y="1825625"/>
            <a:ext cx="6423378" cy="349302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83155" y="5779770"/>
            <a:ext cx="7399020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633980" y="5833110"/>
            <a:ext cx="6924675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6" grpId="1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1.Nêu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9" y="1462881"/>
            <a:ext cx="8001000" cy="5076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2223" y="2167467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407377" y="1582914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822699" y="1899003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409721" y="3394516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344359" y="3016870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3544711" y="5655733"/>
            <a:ext cx="5904089" cy="810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nghỉ</a:t>
            </a:r>
            <a:r>
              <a:rPr lang="en-US" sz="3200" dirty="0"/>
              <a:t>,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2799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400" dirty="0"/>
              <a:t>Gia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chung</a:t>
            </a:r>
            <a:r>
              <a:rPr lang="en-US" sz="4400" dirty="0"/>
              <a:t> </a:t>
            </a:r>
            <a:r>
              <a:rPr lang="en-US" sz="4400" dirty="0" err="1"/>
              <a:t>sống</a:t>
            </a:r>
            <a:r>
              <a:rPr lang="en-US" sz="4400" dirty="0"/>
              <a:t>.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ngang</a:t>
            </a:r>
            <a:r>
              <a:rPr lang="en-US" sz="4400" dirty="0"/>
              <a:t> </a:t>
            </a:r>
            <a:r>
              <a:rPr lang="en-US" sz="4400" dirty="0" err="1"/>
              <a:t>hàng</a:t>
            </a:r>
            <a:r>
              <a:rPr lang="en-US" sz="4400" dirty="0"/>
              <a:t>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sơ</a:t>
            </a:r>
            <a:r>
              <a:rPr lang="en-US" sz="4400" dirty="0"/>
              <a:t>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597</Words>
  <Application>Microsoft Office PowerPoint</Application>
  <PresentationFormat>Widescreen</PresentationFormat>
  <Paragraphs>76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các bạn về các thành viên trong gia đình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21</cp:revision>
  <dcterms:created xsi:type="dcterms:W3CDTF">2021-05-28T08:00:00Z</dcterms:created>
  <dcterms:modified xsi:type="dcterms:W3CDTF">2021-06-23T10:09:38Z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