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6"/>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2" d="100"/>
          <a:sy n="82" d="100"/>
        </p:scale>
        <p:origin x="2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23/06/2021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23/06/2021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23/06/2021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23/06/2021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23/06/2021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23/06/2021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23/06/2021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23/06/2021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23/06/2021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23/06/2021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23/06/2021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2021/6/23</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23/06/2021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2.gif"/><Relationship Id="rId12"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16.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
        <p:nvSpPr>
          <p:cNvPr id="22" name="TextBox 21">
            <a:extLst>
              <a:ext uri="{FF2B5EF4-FFF2-40B4-BE49-F238E27FC236}">
                <a16:creationId xmlns:a16="http://schemas.microsoft.com/office/drawing/2014/main" id="{355107B7-19FA-4850-9A00-A718CDFB4AC2}"/>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7AAB6E4D-B4CC-4B63-A06D-0F4C2A7DA8FB}"/>
              </a:ext>
            </a:extLst>
          </p:cNvPr>
          <p:cNvSpPr>
            <a:spLocks noGrp="1"/>
          </p:cNvSpPr>
          <p:nvPr>
            <p:ph idx="1"/>
          </p:nvPr>
        </p:nvSpPr>
        <p:spPr/>
        <p:txBody>
          <a:bodyPr/>
          <a:lstStyle/>
          <a:p>
            <a:endParaRPr lang="en-US" dirty="0"/>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pic>
        <p:nvPicPr>
          <p:cNvPr id="4" name="Content Placeholder 20" descr="logo">
            <a:extLst>
              <a:ext uri="{FF2B5EF4-FFF2-40B4-BE49-F238E27FC236}">
                <a16:creationId xmlns:a16="http://schemas.microsoft.com/office/drawing/2014/main" id="{1CE84CC7-EAC5-487B-B2E3-1A51E3234137}"/>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49FE-6E68-492A-A9FD-4CA6A57531AD}"/>
              </a:ext>
            </a:extLst>
          </p:cNvPr>
          <p:cNvSpPr>
            <a:spLocks noGrp="1"/>
          </p:cNvSpPr>
          <p:nvPr>
            <p:ph type="title"/>
          </p:nvPr>
        </p:nvSpPr>
        <p:spPr/>
        <p:txBody>
          <a:bodyPr/>
          <a:lstStyle/>
          <a:p>
            <a:endParaRPr lang="en-US"/>
          </a:p>
        </p:txBody>
      </p:sp>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a:extLst>
              <a:ext uri="{FF2B5EF4-FFF2-40B4-BE49-F238E27FC236}">
                <a16:creationId xmlns:a16="http://schemas.microsoft.com/office/drawing/2014/main" id="{77170933-90BE-4201-B881-F5B60A855B2C}"/>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pic>
        <p:nvPicPr>
          <p:cNvPr id="6" name="Content Placeholder 20" descr="logo">
            <a:extLst>
              <a:ext uri="{FF2B5EF4-FFF2-40B4-BE49-F238E27FC236}">
                <a16:creationId xmlns:a16="http://schemas.microsoft.com/office/drawing/2014/main" id="{1CBCC59E-0B7A-4C5E-8E39-E3AE6A44B17A}"/>
              </a:ext>
            </a:extLst>
          </p:cNvPr>
          <p:cNvPicPr>
            <a:picLocks noChangeAspect="1"/>
          </p:cNvPicPr>
          <p:nvPr/>
        </p:nvPicPr>
        <p:blipFill>
          <a:blip r:embed="rId6"/>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0852" y="1413416"/>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id="{89844BBE-4CAD-403C-8C89-993B8DEFBBC1}"/>
              </a:ext>
            </a:extLst>
          </p:cNvPr>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7875-D850-4E90-953B-A1A0BA82F3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43FCA7-F3B3-4799-9095-411DAA5538A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710414" y="857869"/>
            <a:ext cx="6337006"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20" descr="logo">
            <a:extLst>
              <a:ext uri="{FF2B5EF4-FFF2-40B4-BE49-F238E27FC236}">
                <a16:creationId xmlns:a16="http://schemas.microsoft.com/office/drawing/2014/main" id="{AAAD8C36-8371-4CD5-94E6-5EA49141A847}"/>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2024972"/>
            <a:ext cx="10905066" cy="2808054"/>
          </a:xfrm>
          <a:prstGeom prst="rect">
            <a:avLst/>
          </a:prstGeom>
        </p:spPr>
      </p:pic>
      <p:pic>
        <p:nvPicPr>
          <p:cNvPr id="6" name="Content Placeholder 20" descr="logo">
            <a:extLst>
              <a:ext uri="{FF2B5EF4-FFF2-40B4-BE49-F238E27FC236}">
                <a16:creationId xmlns:a16="http://schemas.microsoft.com/office/drawing/2014/main" id="{202764CB-B53C-496A-98E6-B856C78148AF}"/>
              </a:ext>
            </a:extLst>
          </p:cNvPr>
          <p:cNvPicPr>
            <a:picLocks noChangeAspect="1"/>
          </p:cNvPicPr>
          <p:nvPr/>
        </p:nvPicPr>
        <p:blipFill>
          <a:blip r:embed="rId3"/>
          <a:stretch>
            <a:fillRect/>
          </a:stretch>
        </p:blipFill>
        <p:spPr>
          <a:xfrm>
            <a:off x="10830561" y="-228812"/>
            <a:ext cx="1564640" cy="1598295"/>
          </a:xfrm>
          <a:prstGeom prst="rect">
            <a:avLst/>
          </a:prstGeom>
        </p:spPr>
      </p:pic>
      <p:sp>
        <p:nvSpPr>
          <p:cNvPr id="7" name="TextBox 6">
            <a:extLst>
              <a:ext uri="{FF2B5EF4-FFF2-40B4-BE49-F238E27FC236}">
                <a16:creationId xmlns:a16="http://schemas.microsoft.com/office/drawing/2014/main" id="{56A2C0C4-2B5B-46F4-9EF9-E513026D9553}"/>
              </a:ext>
            </a:extLst>
          </p:cNvPr>
          <p:cNvSpPr txBox="1"/>
          <p:nvPr/>
        </p:nvSpPr>
        <p:spPr>
          <a:xfrm>
            <a:off x="2052734" y="6394876"/>
            <a:ext cx="11327363" cy="369332"/>
          </a:xfrm>
          <a:prstGeom prst="rect">
            <a:avLst/>
          </a:prstGeom>
          <a:noFill/>
        </p:spPr>
        <p:txBody>
          <a:bodyPr wrap="square">
            <a:spAutoFit/>
          </a:bodyPr>
          <a:lstStyle/>
          <a:p>
            <a:r>
              <a:rPr lang="vi-VN" b="1" dirty="0">
                <a:solidFill>
                  <a:schemeClr val="bg1"/>
                </a:solidFill>
              </a:rPr>
              <a:t>Bản quyền thuộc về: FB Hương Thảo https://www.facebook.com/huongthaoGADT/</a:t>
            </a:r>
          </a:p>
        </p:txBody>
      </p:sp>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
        <p:nvSpPr>
          <p:cNvPr id="3" name="TextBox 2">
            <a:extLst>
              <a:ext uri="{FF2B5EF4-FFF2-40B4-BE49-F238E27FC236}">
                <a16:creationId xmlns:a16="http://schemas.microsoft.com/office/drawing/2014/main" id="{530AF669-D9C2-4C12-AA73-CD05CF415855}"/>
              </a:ext>
            </a:extLst>
          </p:cNvPr>
          <p:cNvSpPr txBox="1"/>
          <p:nvPr/>
        </p:nvSpPr>
        <p:spPr>
          <a:xfrm>
            <a:off x="1567542" y="6488668"/>
            <a:ext cx="11327363"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7" name="Content Placeholder 20" descr="logo">
            <a:extLst>
              <a:ext uri="{FF2B5EF4-FFF2-40B4-BE49-F238E27FC236}">
                <a16:creationId xmlns:a16="http://schemas.microsoft.com/office/drawing/2014/main" id="{ED8E6DD6-DD5B-4308-89BF-6958888EF464}"/>
              </a:ext>
            </a:extLst>
          </p:cNvPr>
          <p:cNvPicPr>
            <a:picLocks noChangeAspect="1"/>
          </p:cNvPicPr>
          <p:nvPr/>
        </p:nvPicPr>
        <p:blipFill>
          <a:blip r:embed="rId6"/>
          <a:stretch>
            <a:fillRect/>
          </a:stretch>
        </p:blipFill>
        <p:spPr>
          <a:xfrm>
            <a:off x="10830561" y="-228812"/>
            <a:ext cx="1564640" cy="1598295"/>
          </a:xfrm>
          <a:prstGeom prst="rect">
            <a:avLst/>
          </a:prstGeom>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4" name="Content Placeholder 20" descr="logo">
            <a:extLst>
              <a:ext uri="{FF2B5EF4-FFF2-40B4-BE49-F238E27FC236}">
                <a16:creationId xmlns:a16="http://schemas.microsoft.com/office/drawing/2014/main" id="{1CE84CC7-EAC5-487B-B2E3-1A51E3234137}"/>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758</Words>
  <Application>Microsoft Office PowerPoint</Application>
  <PresentationFormat>Widescreen</PresentationFormat>
  <Paragraphs>109</Paragraphs>
  <Slides>29</Slides>
  <Notes>14</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.VnAvant</vt:lpstr>
      <vt:lpstr>Arial</vt:lpstr>
      <vt:lpstr>Arial-Rounded</vt:lpstr>
      <vt:lpstr>Calibri</vt:lpstr>
      <vt:lpstr>Calibri Light</vt:lpstr>
      <vt:lpstr>Montserrat Medium</vt:lpstr>
      <vt:lpstr>Tahoma</vt:lpstr>
      <vt:lpstr>Times New Roman</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20</cp:revision>
  <dcterms:created xsi:type="dcterms:W3CDTF">2021-05-28T10:06:52Z</dcterms:created>
  <dcterms:modified xsi:type="dcterms:W3CDTF">2021-06-23T10:10:44Z</dcterms:modified>
</cp:coreProperties>
</file>