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33"/>
  </p:notesMasterIdLst>
  <p:sldIdLst>
    <p:sldId id="256" r:id="rId7"/>
    <p:sldId id="263" r:id="rId8"/>
    <p:sldId id="265" r:id="rId9"/>
    <p:sldId id="341" r:id="rId10"/>
    <p:sldId id="342" r:id="rId11"/>
    <p:sldId id="257" r:id="rId12"/>
    <p:sldId id="343" r:id="rId13"/>
    <p:sldId id="259" r:id="rId14"/>
    <p:sldId id="340" r:id="rId15"/>
    <p:sldId id="345" r:id="rId16"/>
    <p:sldId id="346" r:id="rId17"/>
    <p:sldId id="347" r:id="rId18"/>
    <p:sldId id="348" r:id="rId19"/>
    <p:sldId id="262" r:id="rId20"/>
    <p:sldId id="271" r:id="rId21"/>
    <p:sldId id="319" r:id="rId22"/>
    <p:sldId id="261" r:id="rId23"/>
    <p:sldId id="349" r:id="rId24"/>
    <p:sldId id="350" r:id="rId25"/>
    <p:sldId id="351" r:id="rId26"/>
    <p:sldId id="352" r:id="rId27"/>
    <p:sldId id="356" r:id="rId28"/>
    <p:sldId id="358" r:id="rId29"/>
    <p:sldId id="359" r:id="rId30"/>
    <p:sldId id="362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8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0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4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6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8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3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4.png"/><Relationship Id="rId19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279604" y="2711955"/>
            <a:ext cx="10883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Dumpling" panose="02000000000000000000" pitchFamily="50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C5F6A0-8637-4E89-800E-6651537E301C}"/>
              </a:ext>
            </a:extLst>
          </p:cNvPr>
          <p:cNvSpPr txBox="1"/>
          <p:nvPr/>
        </p:nvSpPr>
        <p:spPr>
          <a:xfrm>
            <a:off x="1388629" y="6448370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78934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C4CB-464F-4010-BF0C-D070CFB8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16DECC-2C91-4CB5-9A87-064E187B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thao">
            <a:extLst>
              <a:ext uri="{FF2B5EF4-FFF2-40B4-BE49-F238E27FC236}">
                <a16:creationId xmlns:a16="http://schemas.microsoft.com/office/drawing/2014/main" id="{2D742921-B8EF-4356-AE75-C91AF5AF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372" y="-464679"/>
            <a:ext cx="2185670" cy="21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BADD9-287C-4547-A223-4453DDA8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933"/>
            <a:ext cx="12192000" cy="7128933"/>
          </a:xfrm>
          <a:prstGeom prst="rect">
            <a:avLst/>
          </a:prstGeom>
        </p:spPr>
      </p:pic>
      <p:pic>
        <p:nvPicPr>
          <p:cNvPr id="5" name="1166">
            <a:extLst>
              <a:ext uri="{FF2B5EF4-FFF2-40B4-BE49-F238E27FC236}">
                <a16:creationId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1453347" y="2911861"/>
            <a:ext cx="8100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Bài</a:t>
            </a:r>
            <a:r>
              <a:rPr lang="en-US" altLang="zh-CN" sz="6600" dirty="0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4: </a:t>
            </a:r>
            <a:r>
              <a:rPr lang="en-US" altLang="zh-CN" sz="6600" dirty="0" err="1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Giữ</a:t>
            </a:r>
            <a:r>
              <a:rPr lang="en-US" altLang="zh-CN" sz="6600" dirty="0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sạch</a:t>
            </a:r>
            <a:r>
              <a:rPr lang="en-US" altLang="zh-CN" sz="6600" dirty="0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nhà</a:t>
            </a:r>
            <a:r>
              <a:rPr lang="en-US" altLang="zh-CN" sz="6600" dirty="0">
                <a:solidFill>
                  <a:srgbClr val="F7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cs typeface="+mn-ea"/>
                <a:sym typeface="+mn-lt"/>
              </a:rPr>
              <a:t> ở</a:t>
            </a:r>
            <a:endParaRPr lang="zh-CN" altLang="en-US" sz="6600" dirty="0">
              <a:solidFill>
                <a:srgbClr val="F7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Dumpling" panose="02000000000000000000" pitchFamily="50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431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0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C966-2A26-488E-A5CD-5A6835F7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7B7F5-78DB-4F32-AB22-E8BFD7D69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5AB2D72-2E3B-4B2A-BC4B-A07EEA1F671F}"/>
              </a:ext>
            </a:extLst>
          </p:cNvPr>
          <p:cNvSpPr txBox="1"/>
          <p:nvPr/>
        </p:nvSpPr>
        <p:spPr>
          <a:xfrm>
            <a:off x="336885" y="112225"/>
            <a:ext cx="1127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39097-A622-4036-B696-233A5599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44" y="1703564"/>
            <a:ext cx="8094133" cy="3353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48ABDA-2935-4DAE-A617-FD3C2099CA85}"/>
              </a:ext>
            </a:extLst>
          </p:cNvPr>
          <p:cNvSpPr/>
          <p:nvPr/>
        </p:nvSpPr>
        <p:spPr>
          <a:xfrm>
            <a:off x="2788356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căn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0E1A3-F29D-4469-813F-DACE54A9EB04}"/>
              </a:ext>
            </a:extLst>
          </p:cNvPr>
          <p:cNvSpPr/>
          <p:nvPr/>
        </p:nvSpPr>
        <p:spPr>
          <a:xfrm>
            <a:off x="2788355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bừa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bừa</a:t>
            </a:r>
            <a:r>
              <a:rPr lang="en-US" sz="2800" dirty="0"/>
              <a:t> </a:t>
            </a:r>
            <a:r>
              <a:rPr lang="en-US" sz="2800" dirty="0" err="1"/>
              <a:t>bộn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38111-4414-44DD-93C0-27E72EB3AEED}"/>
              </a:ext>
            </a:extLst>
          </p:cNvPr>
          <p:cNvSpPr/>
          <p:nvPr/>
        </p:nvSpPr>
        <p:spPr>
          <a:xfrm>
            <a:off x="2788354" y="5362834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F6B42-89C2-4E31-A89A-92FA65503E96}"/>
              </a:ext>
            </a:extLst>
          </p:cNvPr>
          <p:cNvSpPr/>
          <p:nvPr/>
        </p:nvSpPr>
        <p:spPr>
          <a:xfrm>
            <a:off x="2788354" y="5334970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Minh </a:t>
            </a:r>
            <a:r>
              <a:rPr lang="en-US" sz="2800" dirty="0" err="1"/>
              <a:t>ơi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dọn</a:t>
            </a:r>
            <a:r>
              <a:rPr lang="en-US" sz="2800" dirty="0"/>
              <a:t> </a:t>
            </a:r>
            <a:r>
              <a:rPr lang="en-US" sz="2800" dirty="0" err="1"/>
              <a:t>dẹp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gọn</a:t>
            </a:r>
            <a:r>
              <a:rPr lang="en-US" sz="2800" dirty="0"/>
              <a:t> </a:t>
            </a:r>
            <a:r>
              <a:rPr lang="en-US" sz="2800" dirty="0" err="1"/>
              <a:t>gàng</a:t>
            </a:r>
            <a:r>
              <a:rPr lang="en-US" sz="2800" dirty="0"/>
              <a:t>,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0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9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DF5F10C-9AC9-4E50-B899-3FBBB9667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394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66212" y="3302730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SVN-Dumpling" panose="02000000000000000000" pitchFamily="50" charset="0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SVN-Dumpling" panose="02000000000000000000" pitchFamily="50" charset="0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491</Words>
  <Application>Microsoft Office PowerPoint</Application>
  <PresentationFormat>Widescreen</PresentationFormat>
  <Paragraphs>78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Microsoft YaHei</vt:lpstr>
      <vt:lpstr>.VnAvant</vt:lpstr>
      <vt:lpstr>Arial</vt:lpstr>
      <vt:lpstr>Calibri</vt:lpstr>
      <vt:lpstr>Calibri Light</vt:lpstr>
      <vt:lpstr>SVN-Dumpling</vt:lpstr>
      <vt:lpstr>Times New Roman</vt:lpstr>
      <vt:lpstr>字魂59号-创粗黑</vt:lpstr>
      <vt:lpstr>方正卡通简体</vt:lpstr>
      <vt:lpstr>Office Theme</vt:lpstr>
      <vt:lpstr>Office 主题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Văn Ngọ Lương</cp:lastModifiedBy>
  <cp:revision>29</cp:revision>
  <dcterms:created xsi:type="dcterms:W3CDTF">2021-04-22T02:25:44Z</dcterms:created>
  <dcterms:modified xsi:type="dcterms:W3CDTF">2024-10-12T15:16:52Z</dcterms:modified>
</cp:coreProperties>
</file>