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346" r:id="rId2"/>
    <p:sldId id="316" r:id="rId3"/>
    <p:sldId id="318" r:id="rId4"/>
    <p:sldId id="319" r:id="rId5"/>
    <p:sldId id="338" r:id="rId6"/>
    <p:sldId id="339" r:id="rId7"/>
    <p:sldId id="320" r:id="rId8"/>
    <p:sldId id="323" r:id="rId9"/>
    <p:sldId id="340" r:id="rId10"/>
    <p:sldId id="325" r:id="rId11"/>
    <p:sldId id="341" r:id="rId12"/>
    <p:sldId id="324" r:id="rId13"/>
    <p:sldId id="327" r:id="rId14"/>
    <p:sldId id="328" r:id="rId15"/>
    <p:sldId id="329" r:id="rId16"/>
    <p:sldId id="330" r:id="rId17"/>
    <p:sldId id="331" r:id="rId18"/>
    <p:sldId id="332" r:id="rId19"/>
    <p:sldId id="334" r:id="rId20"/>
    <p:sldId id="342" r:id="rId21"/>
    <p:sldId id="343" r:id="rId22"/>
  </p:sldIdLst>
  <p:sldSz cx="6858000" cy="5143500"/>
  <p:notesSz cx="6858000" cy="9144000"/>
  <p:embeddedFontLst>
    <p:embeddedFont>
      <p:font typeface="UTM Charlotte" panose="02040603050506020204" pitchFamily="18" charset="0"/>
      <p:regular r:id="rId24"/>
    </p:embeddedFont>
    <p:embeddedFont>
      <p:font typeface="Kalam" panose="020B0604020202020204" charset="0"/>
      <p:regular r:id="rId25"/>
      <p:bold r:id="rId26"/>
    </p:embeddedFont>
    <p:embeddedFont>
      <p:font typeface="HP001 5 hàng" panose="020B0603050302020204" pitchFamily="34" charset="0"/>
      <p:regular r:id="rId27"/>
      <p:bold r:id="rId28"/>
    </p:embeddedFont>
    <p:embeddedFont>
      <p:font typeface="UTM Cookies" panose="02040603050506020204" pitchFamily="18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Montserrat" panose="02000505000000020004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BFFFF"/>
    <a:srgbClr val="CBFFFF"/>
    <a:srgbClr val="FB4C43"/>
    <a:srgbClr val="FB5B53"/>
    <a:srgbClr val="1E5CC1"/>
    <a:srgbClr val="6FC9C7"/>
    <a:srgbClr val="FFCC00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620"/>
    <p:restoredTop sz="94364" autoAdjust="0"/>
  </p:normalViewPr>
  <p:slideViewPr>
    <p:cSldViewPr snapToGrid="0">
      <p:cViewPr varScale="1">
        <p:scale>
          <a:sx n="98" d="100"/>
          <a:sy n="98" d="100"/>
        </p:scale>
        <p:origin x="7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1144863"/>
            <a:ext cx="60766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trò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chuyện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1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 </a:t>
            </a:r>
            <a:endParaRPr lang="en-US" sz="1600" b="1" dirty="0" smtClean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21139" y="1929693"/>
            <a:ext cx="3362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Buồn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hả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endParaRPr lang="en-US" sz="1600" dirty="0" smtClean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ngày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hè</a:t>
            </a:r>
            <a:endParaRPr lang="en-US" sz="1600" dirty="0" smtClean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Bọn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vắng</a:t>
            </a:r>
            <a:endParaRPr lang="en-US" sz="1600" dirty="0" smtClean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còn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vi-VN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39" y="2026761"/>
            <a:ext cx="288000" cy="28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231923" y="3038168"/>
            <a:ext cx="89473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1144863"/>
            <a:ext cx="6076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thấy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tình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HS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thế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            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Gắn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bó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thân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thiết</a:t>
            </a:r>
            <a:endParaRPr lang="en-US" sz="1600" dirty="0" smtClean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42050" b="58821"/>
          <a:stretch/>
        </p:blipFill>
        <p:spPr bwMode="auto">
          <a:xfrm flipH="1">
            <a:off x="2808602" y="2616555"/>
            <a:ext cx="3499681" cy="2135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 flipH="1">
            <a:off x="404345" y="2616555"/>
            <a:ext cx="1944921" cy="2185470"/>
          </a:xfrm>
          <a:prstGeom prst="roundRect">
            <a:avLst>
              <a:gd name="adj" fmla="val 2913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9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dưới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1048735" y="1471657"/>
            <a:ext cx="4725826" cy="3026336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1297131" y="1950693"/>
            <a:ext cx="2051240" cy="1008817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ngẫm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nghĩ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723321" y="1950694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m</a:t>
            </a:r>
            <a:r>
              <a:rPr lang="en-US" sz="2000" dirty="0" err="1" smtClean="0">
                <a:solidFill>
                  <a:srgbClr val="000000"/>
                </a:solidFill>
              </a:rPr>
              <a:t>ừng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vui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426463" y="3464861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buồn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596767" y="3422026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đi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vắng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5" grpId="0" animBg="1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3" name="Google Shape;887;p39"/>
          <p:cNvSpPr/>
          <p:nvPr/>
        </p:nvSpPr>
        <p:spPr>
          <a:xfrm>
            <a:off x="758270" y="380951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912;p39"/>
          <p:cNvGrpSpPr/>
          <p:nvPr/>
        </p:nvGrpSpPr>
        <p:grpSpPr>
          <a:xfrm>
            <a:off x="1113647" y="485801"/>
            <a:ext cx="206920" cy="155781"/>
            <a:chOff x="6530133" y="2132672"/>
            <a:chExt cx="567275" cy="427077"/>
          </a:xfrm>
        </p:grpSpPr>
        <p:sp>
          <p:nvSpPr>
            <p:cNvPr id="15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15;p39"/>
          <p:cNvGrpSpPr/>
          <p:nvPr/>
        </p:nvGrpSpPr>
        <p:grpSpPr>
          <a:xfrm>
            <a:off x="596926" y="1264224"/>
            <a:ext cx="257318" cy="247202"/>
            <a:chOff x="7047366" y="2801445"/>
            <a:chExt cx="753220" cy="723609"/>
          </a:xfrm>
        </p:grpSpPr>
        <p:sp>
          <p:nvSpPr>
            <p:cNvPr id="18" name="Google Shape;916;p39"/>
            <p:cNvSpPr/>
            <p:nvPr/>
          </p:nvSpPr>
          <p:spPr>
            <a:xfrm>
              <a:off x="7105029" y="2834900"/>
              <a:ext cx="638554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969;p39"/>
          <p:cNvGrpSpPr/>
          <p:nvPr/>
        </p:nvGrpSpPr>
        <p:grpSpPr>
          <a:xfrm rot="17930940">
            <a:off x="1202820" y="1225867"/>
            <a:ext cx="218825" cy="225782"/>
            <a:chOff x="6109266" y="2958701"/>
            <a:chExt cx="158099" cy="163114"/>
          </a:xfrm>
        </p:grpSpPr>
        <p:sp>
          <p:nvSpPr>
            <p:cNvPr id="46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51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0874" y="640924"/>
            <a:ext cx="1645546" cy="584775"/>
            <a:chOff x="337444" y="617893"/>
            <a:chExt cx="1645546" cy="58477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11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45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11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7" name="Google Shape;887;p39"/>
          <p:cNvSpPr/>
          <p:nvPr/>
        </p:nvSpPr>
        <p:spPr>
          <a:xfrm>
            <a:off x="1367818" y="68770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887;p39"/>
          <p:cNvSpPr/>
          <p:nvPr/>
        </p:nvSpPr>
        <p:spPr>
          <a:xfrm>
            <a:off x="1081644" y="1418209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Đ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74585" y="1286763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854919" y="1849038"/>
            <a:ext cx="2615867" cy="2679948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3653" r="13603" b="23954"/>
          <a:stretch/>
        </p:blipFill>
        <p:spPr bwMode="auto">
          <a:xfrm>
            <a:off x="3817297" y="2503541"/>
            <a:ext cx="2025445" cy="202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TẬP VIẾT CHỮ Đ HOA - TẬP VIẾT CHỮ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4" end="17210"/>
                </p14:media>
              </p:ext>
            </p:extLst>
          </p:nvPr>
        </p:nvPicPr>
        <p:blipFill rotWithShape="1">
          <a:blip r:embed="rId4"/>
          <a:srcRect l="9032" t="14856" r="46667" b="22635"/>
          <a:stretch/>
        </p:blipFill>
        <p:spPr>
          <a:xfrm>
            <a:off x="1130708" y="1375751"/>
            <a:ext cx="4363225" cy="307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72929" y="1206282"/>
            <a:ext cx="2920180" cy="927318"/>
            <a:chOff x="2241755" y="1206282"/>
            <a:chExt cx="2920180" cy="927318"/>
          </a:xfrm>
        </p:grpSpPr>
        <p:sp>
          <p:nvSpPr>
            <p:cNvPr id="4" name="Rectangle 3"/>
            <p:cNvSpPr/>
            <p:nvPr/>
          </p:nvSpPr>
          <p:spPr>
            <a:xfrm>
              <a:off x="2241755" y="1206282"/>
              <a:ext cx="2153264" cy="2193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2168" y="1560244"/>
              <a:ext cx="599767" cy="5733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579BA28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95" b="15484"/>
          <a:stretch/>
        </p:blipFill>
        <p:spPr>
          <a:xfrm>
            <a:off x="1189806" y="1315979"/>
            <a:ext cx="4317355" cy="33362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41755" y="1235778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6193" y="1560244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30039" y="2198501"/>
            <a:ext cx="6119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Đ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Khoảng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giữa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ghi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thế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Khoảng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cách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giữa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ghi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là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 con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o.</a:t>
            </a:r>
            <a:endParaRPr lang="vi-VN" sz="16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c.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Đ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, g, y, h, k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8603" y="1116087"/>
            <a:ext cx="6481262" cy="1229898"/>
            <a:chOff x="288267" y="1017767"/>
            <a:chExt cx="6481262" cy="12298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1" t="-612" r="26410" b="42287"/>
            <a:stretch/>
          </p:blipFill>
          <p:spPr>
            <a:xfrm>
              <a:off x="376738" y="1017767"/>
              <a:ext cx="6112552" cy="100064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8267" y="1293558"/>
              <a:ext cx="64812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Đi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jŎ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wgày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đàng</a:t>
              </a:r>
              <a:r>
                <a:rPr lang="en-US" sz="2800" dirty="0">
                  <a:latin typeface="HP001 4 hàng" panose="020B0603050302020204" pitchFamily="34" charset="0"/>
                </a:rPr>
                <a:t>, </a:t>
              </a:r>
              <a:r>
                <a:rPr lang="en-US" sz="2800" dirty="0" err="1">
                  <a:latin typeface="HP001 4 hàng" panose="020B0603050302020204" pitchFamily="34" charset="0"/>
                </a:rPr>
                <a:t>hǌ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jŎ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sàng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l-GR" sz="2800" dirty="0">
                  <a:latin typeface="HP001 4 hàng" panose="020B0603050302020204" pitchFamily="34" charset="0"/>
                </a:rPr>
                <a:t>δ</a:t>
              </a:r>
              <a:r>
                <a:rPr lang="en-US" sz="2800" dirty="0">
                  <a:latin typeface="HP001 4 hàng" panose="020B0603050302020204" pitchFamily="34" charset="0"/>
                </a:rPr>
                <a:t>Ū 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6097" y="529960"/>
            <a:ext cx="515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NGÔI TRƯỜNG CỦA EM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6" t="46064" r="3516" b="21032"/>
          <a:stretch/>
        </p:blipFill>
        <p:spPr bwMode="auto">
          <a:xfrm>
            <a:off x="343584" y="1875797"/>
            <a:ext cx="6133416" cy="3099288"/>
          </a:xfrm>
          <a:prstGeom prst="roundRect">
            <a:avLst>
              <a:gd name="adj" fmla="val 37665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6097" y="529960"/>
            <a:ext cx="515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NGÔI TRƯỜNG CỦA EM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60525" y="1414132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điều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thích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Google Shape;887;p39"/>
          <p:cNvSpPr/>
          <p:nvPr/>
        </p:nvSpPr>
        <p:spPr>
          <a:xfrm>
            <a:off x="758270" y="380951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1113647" y="485801"/>
            <a:ext cx="206920" cy="155781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596926" y="1264224"/>
            <a:ext cx="257318" cy="247202"/>
            <a:chOff x="7047366" y="2801445"/>
            <a:chExt cx="753220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9" y="2834900"/>
              <a:ext cx="638554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1202820" y="1225867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0874" y="640924"/>
            <a:ext cx="1645546" cy="584775"/>
            <a:chOff x="337444" y="617893"/>
            <a:chExt cx="1645546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11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45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11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367818" y="68770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1081644" y="1418209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75" r="64415" b="6250"/>
          <a:stretch/>
        </p:blipFill>
        <p:spPr bwMode="auto">
          <a:xfrm>
            <a:off x="322773" y="1688432"/>
            <a:ext cx="2050082" cy="2536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33250" r="9326" b="44000"/>
          <a:stretch/>
        </p:blipFill>
        <p:spPr bwMode="auto">
          <a:xfrm>
            <a:off x="2372855" y="1433814"/>
            <a:ext cx="4192462" cy="17420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98603" y="1330472"/>
            <a:ext cx="509068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Cái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gì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báo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hiệu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các</a:t>
            </a:r>
            <a:r>
              <a:rPr lang="en-US" sz="1700" dirty="0" smtClean="0">
                <a:latin typeface="UTM Avo" panose="02040603050506020204" pitchFamily="18" charset="0"/>
              </a:rPr>
              <a:t> con </a:t>
            </a:r>
            <a:r>
              <a:rPr lang="en-US" sz="1700" dirty="0" err="1" smtClean="0">
                <a:latin typeface="UTM Avo" panose="02040603050506020204" pitchFamily="18" charset="0"/>
              </a:rPr>
              <a:t>biết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đã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đến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giờ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vào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lớp</a:t>
            </a:r>
            <a:r>
              <a:rPr lang="en-US" sz="1700" dirty="0" smtClean="0">
                <a:latin typeface="UTM Avo" panose="02040603050506020204" pitchFamily="18" charset="0"/>
              </a:rPr>
              <a:t>?</a:t>
            </a:r>
            <a:endParaRPr lang="vi-VN" sz="1700" dirty="0">
              <a:latin typeface="UTM Avo" panose="020406030505060202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51100" y="3279229"/>
            <a:ext cx="4114217" cy="128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- Con </a:t>
            </a:r>
            <a:r>
              <a:rPr lang="en-US" sz="1700" dirty="0" err="1" smtClean="0">
                <a:latin typeface="UTM Avo" panose="02040603050506020204" pitchFamily="18" charset="0"/>
              </a:rPr>
              <a:t>nghe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thấy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tiếng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trống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trường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vào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những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thời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điểm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nào</a:t>
            </a:r>
            <a:r>
              <a:rPr lang="en-US" sz="17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ts val="24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- </a:t>
            </a:r>
            <a:r>
              <a:rPr lang="en-US" sz="1700" dirty="0" err="1" smtClean="0">
                <a:latin typeface="UTM Avo" panose="02040603050506020204" pitchFamily="18" charset="0"/>
              </a:rPr>
              <a:t>Vào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những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thời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điểm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đó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tiếng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trống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trường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báo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hiệu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điều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gì</a:t>
            </a:r>
            <a:r>
              <a:rPr lang="en-US" sz="1700" dirty="0" smtClean="0">
                <a:latin typeface="UTM Avo" panose="02040603050506020204" pitchFamily="18" charset="0"/>
              </a:rPr>
              <a:t>?</a:t>
            </a:r>
            <a:endParaRPr lang="vi-VN" sz="17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6" grpId="0" build="p"/>
      <p:bldP spid="96" grpId="1" build="allAtOnce"/>
      <p:bldP spid="9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4262" y="422876"/>
            <a:ext cx="5463597" cy="3895606"/>
            <a:chOff x="768927" y="1641595"/>
            <a:chExt cx="5340928" cy="2511698"/>
          </a:xfrm>
        </p:grpSpPr>
        <p:grpSp>
          <p:nvGrpSpPr>
            <p:cNvPr id="3" name="Group 2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8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1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978765" y="1791860"/>
              <a:ext cx="1129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Gợi</a:t>
              </a:r>
              <a:r>
                <a:rPr lang="en-US" sz="2000" dirty="0">
                  <a:latin typeface="UTM Avo" panose="02040603050506020204" pitchFamily="18" charset="0"/>
                </a:rPr>
                <a:t> ý</a:t>
              </a:r>
            </a:p>
          </p:txBody>
        </p:sp>
      </p:grpSp>
      <p:grpSp>
        <p:nvGrpSpPr>
          <p:cNvPr id="18" name="Google Shape;1029;p42"/>
          <p:cNvGrpSpPr/>
          <p:nvPr/>
        </p:nvGrpSpPr>
        <p:grpSpPr>
          <a:xfrm rot="20594821">
            <a:off x="5243616" y="3892075"/>
            <a:ext cx="1175015" cy="898360"/>
            <a:chOff x="7570574" y="3912596"/>
            <a:chExt cx="1175015" cy="898360"/>
          </a:xfrm>
        </p:grpSpPr>
        <p:grpSp>
          <p:nvGrpSpPr>
            <p:cNvPr id="19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1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38555" y="1430917"/>
            <a:ext cx="5078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-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tên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? Ở </a:t>
            </a:r>
            <a:r>
              <a:rPr lang="en-US" sz="1600" dirty="0" err="1" smtClean="0">
                <a:latin typeface="UTM Avo" panose="02040603050506020204" pitchFamily="18" charset="0"/>
              </a:rPr>
              <a:t>đâu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- </a:t>
            </a:r>
            <a:r>
              <a:rPr lang="en-US" sz="1600" dirty="0" err="1" smtClean="0">
                <a:latin typeface="UTM Avo" panose="02040603050506020204" pitchFamily="18" charset="0"/>
              </a:rPr>
              <a:t>Điều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cảm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yêu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thích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muốn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đến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 + </a:t>
            </a:r>
            <a:r>
              <a:rPr lang="en-US" sz="1600" dirty="0" err="1" smtClean="0">
                <a:latin typeface="UTM Avo" panose="02040603050506020204" pitchFamily="18" charset="0"/>
              </a:rPr>
              <a:t>Địa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điểm</a:t>
            </a:r>
            <a:r>
              <a:rPr lang="en-US" sz="1600" dirty="0" smtClean="0">
                <a:latin typeface="UTM Avo" panose="02040603050506020204" pitchFamily="18" charset="0"/>
              </a:rPr>
              <a:t>: </a:t>
            </a:r>
            <a:r>
              <a:rPr lang="en-US" sz="1600" dirty="0" err="1" smtClean="0">
                <a:latin typeface="UTM Avo" panose="02040603050506020204" pitchFamily="18" charset="0"/>
              </a:rPr>
              <a:t>sân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bóng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khu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vui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chơi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phòng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latin typeface="UTM Avo" panose="02040603050506020204" pitchFamily="18" charset="0"/>
              </a:rPr>
              <a:t>      + </a:t>
            </a:r>
            <a:r>
              <a:rPr lang="en-US" sz="1600" dirty="0" err="1" smtClean="0">
                <a:latin typeface="UTM Avo" panose="02040603050506020204" pitchFamily="18" charset="0"/>
              </a:rPr>
              <a:t>Hoạt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động</a:t>
            </a:r>
            <a:r>
              <a:rPr lang="en-US" sz="1600" dirty="0" smtClean="0">
                <a:latin typeface="UTM Avo" panose="02040603050506020204" pitchFamily="18" charset="0"/>
              </a:rPr>
              <a:t>: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tập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trưa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ngoại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khóa</a:t>
            </a:r>
            <a:r>
              <a:rPr lang="en-US" sz="1600" dirty="0" smtClean="0">
                <a:latin typeface="UTM Avo" panose="02040603050506020204" pitchFamily="18" charset="0"/>
              </a:rPr>
              <a:t>,…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9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40893" y="283317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 </a:t>
            </a:r>
            <a:r>
              <a:rPr lang="en-US" sz="1600" dirty="0" smtClean="0">
                <a:latin typeface="UTM Avo" panose="02040603050506020204" pitchFamily="18" charset="0"/>
              </a:rPr>
              <a:t>Con </a:t>
            </a:r>
            <a:r>
              <a:rPr lang="en-US" sz="1600" dirty="0" err="1" smtClean="0">
                <a:latin typeface="UTM Avo" panose="02040603050506020204" pitchFamily="18" charset="0"/>
              </a:rPr>
              <a:t>muốn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mình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thay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đổi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23637" y="1619260"/>
            <a:ext cx="3180614" cy="3196597"/>
            <a:chOff x="2403476" y="1460499"/>
            <a:chExt cx="3180614" cy="3196597"/>
          </a:xfrm>
        </p:grpSpPr>
        <p:pic>
          <p:nvPicPr>
            <p:cNvPr id="11268" name="Picture 4" descr="Clip Art Student Engagement - Png Download - Full Size Clipart (#137353) -  Pin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476" y="1460499"/>
              <a:ext cx="3180614" cy="319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3029096" y="1574799"/>
              <a:ext cx="692004" cy="589077"/>
            </a:xfrm>
            <a:custGeom>
              <a:avLst/>
              <a:gdLst>
                <a:gd name="connsiteX0" fmla="*/ 0 w 647700"/>
                <a:gd name="connsiteY0" fmla="*/ 292100 h 584200"/>
                <a:gd name="connsiteX1" fmla="*/ 323850 w 647700"/>
                <a:gd name="connsiteY1" fmla="*/ 0 h 584200"/>
                <a:gd name="connsiteX2" fmla="*/ 647700 w 647700"/>
                <a:gd name="connsiteY2" fmla="*/ 292100 h 584200"/>
                <a:gd name="connsiteX3" fmla="*/ 323850 w 647700"/>
                <a:gd name="connsiteY3" fmla="*/ 584200 h 584200"/>
                <a:gd name="connsiteX4" fmla="*/ 0 w 647700"/>
                <a:gd name="connsiteY4" fmla="*/ 292100 h 584200"/>
                <a:gd name="connsiteX0" fmla="*/ 21590 w 669290"/>
                <a:gd name="connsiteY0" fmla="*/ 292100 h 584200"/>
                <a:gd name="connsiteX1" fmla="*/ 345440 w 669290"/>
                <a:gd name="connsiteY1" fmla="*/ 0 h 584200"/>
                <a:gd name="connsiteX2" fmla="*/ 669290 w 669290"/>
                <a:gd name="connsiteY2" fmla="*/ 292100 h 584200"/>
                <a:gd name="connsiteX3" fmla="*/ 345440 w 669290"/>
                <a:gd name="connsiteY3" fmla="*/ 584200 h 584200"/>
                <a:gd name="connsiteX4" fmla="*/ 21590 w 669290"/>
                <a:gd name="connsiteY4" fmla="*/ 292100 h 584200"/>
                <a:gd name="connsiteX0" fmla="*/ 53163 w 711703"/>
                <a:gd name="connsiteY0" fmla="*/ 292100 h 611295"/>
                <a:gd name="connsiteX1" fmla="*/ 377013 w 711703"/>
                <a:gd name="connsiteY1" fmla="*/ 0 h 611295"/>
                <a:gd name="connsiteX2" fmla="*/ 700863 w 711703"/>
                <a:gd name="connsiteY2" fmla="*/ 292100 h 611295"/>
                <a:gd name="connsiteX3" fmla="*/ 377013 w 711703"/>
                <a:gd name="connsiteY3" fmla="*/ 584200 h 611295"/>
                <a:gd name="connsiteX4" fmla="*/ 53163 w 711703"/>
                <a:gd name="connsiteY4" fmla="*/ 292100 h 611295"/>
                <a:gd name="connsiteX0" fmla="*/ 53163 w 700863"/>
                <a:gd name="connsiteY0" fmla="*/ 292100 h 598640"/>
                <a:gd name="connsiteX1" fmla="*/ 377013 w 700863"/>
                <a:gd name="connsiteY1" fmla="*/ 0 h 598640"/>
                <a:gd name="connsiteX2" fmla="*/ 700863 w 700863"/>
                <a:gd name="connsiteY2" fmla="*/ 292100 h 598640"/>
                <a:gd name="connsiteX3" fmla="*/ 377013 w 700863"/>
                <a:gd name="connsiteY3" fmla="*/ 584200 h 598640"/>
                <a:gd name="connsiteX4" fmla="*/ 53163 w 700863"/>
                <a:gd name="connsiteY4" fmla="*/ 292100 h 598640"/>
                <a:gd name="connsiteX0" fmla="*/ 53163 w 700863"/>
                <a:gd name="connsiteY0" fmla="*/ 292100 h 596827"/>
                <a:gd name="connsiteX1" fmla="*/ 377013 w 700863"/>
                <a:gd name="connsiteY1" fmla="*/ 0 h 596827"/>
                <a:gd name="connsiteX2" fmla="*/ 700863 w 700863"/>
                <a:gd name="connsiteY2" fmla="*/ 292100 h 596827"/>
                <a:gd name="connsiteX3" fmla="*/ 377013 w 700863"/>
                <a:gd name="connsiteY3" fmla="*/ 584200 h 596827"/>
                <a:gd name="connsiteX4" fmla="*/ 53163 w 700863"/>
                <a:gd name="connsiteY4" fmla="*/ 292100 h 596827"/>
                <a:gd name="connsiteX0" fmla="*/ 44304 w 692004"/>
                <a:gd name="connsiteY0" fmla="*/ 292100 h 589077"/>
                <a:gd name="connsiteX1" fmla="*/ 368154 w 692004"/>
                <a:gd name="connsiteY1" fmla="*/ 0 h 589077"/>
                <a:gd name="connsiteX2" fmla="*/ 692004 w 692004"/>
                <a:gd name="connsiteY2" fmla="*/ 292100 h 589077"/>
                <a:gd name="connsiteX3" fmla="*/ 368154 w 692004"/>
                <a:gd name="connsiteY3" fmla="*/ 584200 h 589077"/>
                <a:gd name="connsiteX4" fmla="*/ 44304 w 692004"/>
                <a:gd name="connsiteY4" fmla="*/ 292100 h 58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004" h="589077">
                  <a:moveTo>
                    <a:pt x="44304" y="292100"/>
                  </a:moveTo>
                  <a:cubicBezTo>
                    <a:pt x="139554" y="175228"/>
                    <a:pt x="189297" y="0"/>
                    <a:pt x="368154" y="0"/>
                  </a:cubicBezTo>
                  <a:cubicBezTo>
                    <a:pt x="547011" y="0"/>
                    <a:pt x="692004" y="130778"/>
                    <a:pt x="692004" y="292100"/>
                  </a:cubicBezTo>
                  <a:cubicBezTo>
                    <a:pt x="647554" y="66072"/>
                    <a:pt x="750211" y="647700"/>
                    <a:pt x="368154" y="584200"/>
                  </a:cubicBezTo>
                  <a:cubicBezTo>
                    <a:pt x="-13903" y="520700"/>
                    <a:pt x="-50946" y="408972"/>
                    <a:pt x="44304" y="292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79879" y="837614"/>
            <a:ext cx="1538756" cy="1127139"/>
            <a:chOff x="1279879" y="837614"/>
            <a:chExt cx="1538756" cy="11271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279879" y="837614"/>
              <a:ext cx="1538756" cy="11271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1451661" y="1007041"/>
              <a:ext cx="1195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 smtClean="0">
                  <a:latin typeface="UTM Avo" panose="02040603050506020204" pitchFamily="18" charset="0"/>
                </a:rPr>
                <a:t>Mình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muốn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bể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bơi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13258" y="2488140"/>
            <a:ext cx="2036169" cy="1211125"/>
            <a:chOff x="4513258" y="2488140"/>
            <a:chExt cx="2036169" cy="12111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50" b="9337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41362" flipV="1">
              <a:off x="4925780" y="2075618"/>
              <a:ext cx="1211125" cy="203616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006753" y="2724370"/>
              <a:ext cx="11951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 smtClean="0">
                  <a:latin typeface="UTM Avo" panose="02040603050506020204" pitchFamily="18" charset="0"/>
                </a:rPr>
                <a:t>Mình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muốn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rộng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hơn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08750" y="804939"/>
            <a:ext cx="2148058" cy="1628642"/>
            <a:chOff x="3008750" y="804939"/>
            <a:chExt cx="2148058" cy="16286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08750" y="804939"/>
              <a:ext cx="2148058" cy="162864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374749" y="1026566"/>
              <a:ext cx="16320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 smtClean="0">
                  <a:latin typeface="UTM Avo" panose="02040603050506020204" pitchFamily="18" charset="0"/>
                </a:rPr>
                <a:t>Mình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muốn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nhiều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1282" y="2788880"/>
            <a:ext cx="2143125" cy="1799654"/>
            <a:chOff x="451282" y="2788880"/>
            <a:chExt cx="2143125" cy="17996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000" b="94667" l="4889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07177" flipH="1">
              <a:off x="623018" y="2617144"/>
              <a:ext cx="1799654" cy="214312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871080" y="3149099"/>
              <a:ext cx="11781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 smtClean="0">
                  <a:latin typeface="UTM Avo" panose="02040603050506020204" pitchFamily="18" charset="0"/>
                </a:rPr>
                <a:t>Mình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muốn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phòng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rộng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hơn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49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9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p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5794" y="1292343"/>
            <a:ext cx="6890026" cy="3575279"/>
            <a:chOff x="635794" y="1292343"/>
            <a:chExt cx="6890026" cy="3575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Cái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Mùa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hè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nghỉ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Suốt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liền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nằm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ngẫm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nghĩ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5794" y="293651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Buồn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không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hả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Trong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ngày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hè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Bọn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mình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vắng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Chỉ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còn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tiếng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ve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79548" y="2928630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Kìa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gọi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mới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Giọng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bừng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Thanh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Hào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46565" y="131769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Cái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lặng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im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Nghiêng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đầu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trên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Chắc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mừng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vui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quá</a:t>
              </a:r>
              <a:r>
                <a:rPr lang="en-US" sz="1600" dirty="0" smtClean="0">
                  <a:latin typeface="UTM Avo" panose="02040603050506020204" pitchFamily="18" charset="0"/>
                </a:rPr>
                <a:t>!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35794" y="1292343"/>
            <a:ext cx="6890026" cy="3575279"/>
            <a:chOff x="635794" y="1292343"/>
            <a:chExt cx="6890026" cy="3575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Cái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Mùa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hè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nghỉ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Suốt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liền</a:t>
              </a:r>
              <a:endParaRPr lang="en-US" sz="1600" b="1" dirty="0" smtClean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nằm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ngẫm</a:t>
              </a:r>
              <a:r>
                <a:rPr lang="en-US" sz="16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5794" y="293651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Buồn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không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hả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Trong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ngày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hè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Bọn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mình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vắng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Chỉ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còn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tiếng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ve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79548" y="2928630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Kìa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gọi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mới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Giọng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tưng</a:t>
              </a:r>
              <a:r>
                <a:rPr lang="en-US" sz="16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bừng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Thanh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Hào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46565" y="136685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Cái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16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im</a:t>
              </a:r>
              <a:endParaRPr lang="en-US" sz="1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Nghiêng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đầu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trên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giá</a:t>
              </a:r>
              <a:endParaRPr lang="en-US" sz="1600" b="1" dirty="0" smtClean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Chắc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mừng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vui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quá</a:t>
              </a:r>
              <a:r>
                <a:rPr lang="en-US" sz="1600" dirty="0" smtClean="0">
                  <a:latin typeface="UTM Avo" panose="02040603050506020204" pitchFamily="18" charset="0"/>
                </a:rPr>
                <a:t>!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5" y="1366858"/>
            <a:ext cx="30477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7" y="3009987"/>
            <a:ext cx="288000" cy="28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48" y="1452043"/>
            <a:ext cx="288000" cy="28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>
            <a:off x="3137606" y="2821279"/>
            <a:ext cx="395884" cy="646331"/>
            <a:chOff x="3371645" y="2868155"/>
            <a:chExt cx="395884" cy="64633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936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5" y="136685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7" y="3009987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48" y="1452043"/>
            <a:ext cx="288000" cy="28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5794" y="1292343"/>
            <a:ext cx="6890026" cy="3575279"/>
            <a:chOff x="635794" y="1292343"/>
            <a:chExt cx="6890026" cy="3575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Cái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Mùa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hè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nghỉ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Suốt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liền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nằm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ngẫm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nghĩ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5794" y="293651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Buồn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không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hả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Trong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ngày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hè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Bọn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mình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vắng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Chỉ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còn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tiếng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ve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79548" y="2928630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Kìa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gọi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1600" dirty="0" smtClean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mới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Giọng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bừng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Thanh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Hào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46565" y="1366858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Cái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lặng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im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Nghiêng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đầu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trên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Chắc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mừng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vui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quá</a:t>
              </a:r>
              <a:r>
                <a:rPr lang="en-US" sz="1600" dirty="0" smtClean="0">
                  <a:latin typeface="UTM Avo" panose="02040603050506020204" pitchFamily="18" charset="0"/>
                </a:rPr>
                <a:t>!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89629" y="882045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>
            <a:off x="3137606" y="2821279"/>
            <a:ext cx="395884" cy="646331"/>
            <a:chOff x="3371645" y="2868155"/>
            <a:chExt cx="395884" cy="64633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H="1">
            <a:off x="1661652" y="139013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504336" y="174004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799304" y="247314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823638" y="138459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587663" y="174982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587663" y="212462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989295" y="24512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036178" y="24512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915693" y="300998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808890" y="301765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854914" y="339471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461624" y="373480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504336" y="40748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491120" y="40748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538503" y="40748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289756" y="139013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3198" y="180851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679108" y="180851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03284" y="216909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304504" y="254886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354529" y="253757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900118" y="300998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449710" y="301843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093486" y="336942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680596" y="336942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290197" y="336942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870302" y="335834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384469" y="373355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899798" y="408185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967636" y="408185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0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455125"/>
            <a:chOff x="460224" y="1435196"/>
            <a:chExt cx="5996762" cy="455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ngẫm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nghĩ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470619"/>
            <a:ext cx="5996762" cy="455125"/>
            <a:chOff x="443723" y="2146156"/>
            <a:chExt cx="5996762" cy="4551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t</a:t>
              </a:r>
              <a:r>
                <a:rPr lang="en-US" sz="1800" dirty="0" err="1" smtClean="0">
                  <a:latin typeface="UTM Avo" panose="02040603050506020204" pitchFamily="18" charset="0"/>
                </a:rPr>
                <a:t>ưng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bừng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031688" y="1563016"/>
            <a:ext cx="4515680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suy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kĩ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lâu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031686" y="2466682"/>
            <a:ext cx="440879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khí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vui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vẻ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nhộn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nhịp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ngày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hè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HS </a:t>
            </a:r>
            <a:r>
              <a:rPr lang="en-US" sz="1600" dirty="0" err="1" smtClean="0">
                <a:latin typeface="UTM Avo" panose="02040603050506020204" pitchFamily="18" charset="0"/>
              </a:rPr>
              <a:t>kể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ngày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hè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đó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21494" y="1761264"/>
            <a:ext cx="2713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Cái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Mùa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hè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cũng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nghỉ</a:t>
            </a:r>
            <a:endParaRPr lang="en-US" sz="1600" dirty="0" smtClean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Suốt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tháng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liền</a:t>
            </a:r>
            <a:endParaRPr lang="en-US" sz="1600" dirty="0" smtClean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nằm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ngẫm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nghĩ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63357" y="1778717"/>
            <a:ext cx="3362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Buồn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hả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endParaRPr lang="en-US" sz="1600" dirty="0" smtClean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ngày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hè</a:t>
            </a:r>
            <a:endParaRPr lang="en-US" sz="1600" dirty="0" smtClean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Bọn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vắng</a:t>
            </a:r>
            <a:endParaRPr lang="en-US" sz="1600" dirty="0" smtClean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còn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vi-VN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>
            <a:off x="4876071" y="2756930"/>
            <a:ext cx="1774722" cy="1844251"/>
          </a:xfrm>
          <a:prstGeom prst="roundRect">
            <a:avLst>
              <a:gd name="adj" fmla="val 1750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47342" y="3400852"/>
            <a:ext cx="3787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cũng</a:t>
            </a: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nghỉ</a:t>
            </a:r>
            <a:endParaRPr lang="en-US" sz="1600" dirty="0" smtClean="0">
              <a:solidFill>
                <a:srgbClr val="FB5B5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   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nằm</a:t>
            </a: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ngẫm</a:t>
            </a: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nghĩ</a:t>
            </a:r>
            <a:endParaRPr lang="en-US" sz="1600" dirty="0" smtClean="0">
              <a:solidFill>
                <a:srgbClr val="FB5B5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   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buồn</a:t>
            </a: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vì</a:t>
            </a: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vắng</a:t>
            </a: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sinh</a:t>
            </a:r>
            <a:endParaRPr lang="en-US" sz="1600" dirty="0" smtClean="0">
              <a:solidFill>
                <a:srgbClr val="FB5B5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7" grpId="0"/>
      <p:bldP spid="10" grpId="0"/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1032711"/>
            <a:ext cx="598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cuối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hiệu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điều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</a:t>
            </a: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xúc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latin typeface="UTM Avo" panose="02040603050506020204" pitchFamily="18" charset="0"/>
              </a:rPr>
              <a:t>   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Cảm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xúc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tưng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bừng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phấn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khởi</a:t>
            </a:r>
            <a:endParaRPr lang="en-US" sz="1600" dirty="0" smtClean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299" y="441427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9586" y="1395719"/>
            <a:ext cx="5376245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trống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báo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hiệu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năm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mới</a:t>
            </a:r>
            <a:endParaRPr lang="en-US" sz="1600" dirty="0" smtClean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9586" y="2676545"/>
            <a:ext cx="5164771" cy="2214147"/>
            <a:chOff x="729586" y="2676545"/>
            <a:chExt cx="5164771" cy="2214147"/>
          </a:xfrm>
        </p:grpSpPr>
        <p:pic>
          <p:nvPicPr>
            <p:cNvPr id="1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8" r="42050" b="58821"/>
            <a:stretch/>
          </p:blipFill>
          <p:spPr bwMode="auto">
            <a:xfrm>
              <a:off x="729586" y="2676545"/>
              <a:ext cx="3458796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2" t="17874" r="43" b="56715"/>
            <a:stretch/>
          </p:blipFill>
          <p:spPr bwMode="auto">
            <a:xfrm>
              <a:off x="4906296" y="2755203"/>
              <a:ext cx="988061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98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 build="p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783</Words>
  <Application>Microsoft Office PowerPoint</Application>
  <PresentationFormat>Custom</PresentationFormat>
  <Paragraphs>144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UTM Charlotte</vt:lpstr>
      <vt:lpstr>Kalam</vt:lpstr>
      <vt:lpstr>Wingdings</vt:lpstr>
      <vt:lpstr>HP001 5 hàng</vt:lpstr>
      <vt:lpstr>UTM Cookies</vt:lpstr>
      <vt:lpstr>UTM Avo</vt:lpstr>
      <vt:lpstr>HP001 4 hàng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53</cp:revision>
  <dcterms:modified xsi:type="dcterms:W3CDTF">2021-06-01T13:54:48Z</dcterms:modified>
</cp:coreProperties>
</file>