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0" r:id="rId2"/>
    <p:sldMasterId id="2147483712" r:id="rId3"/>
    <p:sldMasterId id="2147483724" r:id="rId4"/>
    <p:sldMasterId id="2147483736" r:id="rId5"/>
    <p:sldMasterId id="2147483748" r:id="rId6"/>
    <p:sldMasterId id="2147483760" r:id="rId7"/>
    <p:sldMasterId id="2147483772" r:id="rId8"/>
  </p:sldMasterIdLst>
  <p:notesMasterIdLst>
    <p:notesMasterId r:id="rId21"/>
  </p:notesMasterIdLst>
  <p:sldIdLst>
    <p:sldId id="520" r:id="rId9"/>
    <p:sldId id="549" r:id="rId10"/>
    <p:sldId id="550" r:id="rId11"/>
    <p:sldId id="551" r:id="rId12"/>
    <p:sldId id="552" r:id="rId13"/>
    <p:sldId id="553" r:id="rId14"/>
    <p:sldId id="554" r:id="rId15"/>
    <p:sldId id="559" r:id="rId16"/>
    <p:sldId id="556" r:id="rId17"/>
    <p:sldId id="557" r:id="rId18"/>
    <p:sldId id="558" r:id="rId19"/>
    <p:sldId id="5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7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A cỡ chữ nhỏ cũng có 3 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viết</a:t>
            </a:r>
            <a:r>
              <a:rPr lang="en-US" baseline="0"/>
              <a:t> bảng con</a:t>
            </a:r>
          </a:p>
          <a:p>
            <a:r>
              <a:rPr lang="en-US" baseline="0"/>
              <a:t>HS viết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80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Chú</a:t>
            </a:r>
            <a:r>
              <a:rPr lang="en-US" baseline="0"/>
              <a:t> ý HD HS:</a:t>
            </a:r>
          </a:p>
          <a:p>
            <a:pPr marL="0" indent="0">
              <a:buFontTx/>
              <a:buNone/>
            </a:pPr>
            <a:r>
              <a:rPr lang="en-US" baseline="0"/>
              <a:t>- Hiểu nghĩa của câu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Viết hoa chữ đầu câu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Khoảng cách giữa các chữ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Kĩ thuật nối chữ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Độ cao các con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7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62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8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60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64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162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399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8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69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784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07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58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21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70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23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598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40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7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86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87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11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25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120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DB0A7D-74E7-456B-924C-08F1DF184AC8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4C607-6AC7-4E6C-A328-D5B255939345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54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6C71F-8ED2-42B7-99F6-A166C0CE4AC1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8EE619-DCA4-482D-8885-70E42BEA87A8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43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E7726-38C9-4718-8E15-CB1123FE659C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7AE9AB-9BA3-4F10-AE69-D8486533FD1C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42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19ACBB-B17C-4DA4-8F67-2767BF2CC198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29DA-8BDB-4532-B8C2-38BA8228E75E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2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B48E2-686E-462E-BF5C-0BF69B34F673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23776-373A-414E-85F4-C56588C8692F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26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1777A4-965A-4201-9DAD-E5D278AD8424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C15D9-9DE1-4E87-B2BC-640FC0BD2E51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17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0DC062-FD31-442A-8F46-0A33EC8A99FF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FCD503-1E74-44C2-925C-58146C9E8AB5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501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2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BA5E0A-0E16-4BAE-93AD-DD7048742C21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9F2AD-1F8C-4B47-862F-03C7E908D1A2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7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0565F-DCCD-4CF0-9DBE-91708D6DEADE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7B598-AF0B-423F-AAD7-48ED4CD21188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84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E19A6-D34C-47C4-B741-91DA1C0B6924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5336A6-8268-4F81-B64C-4D4D0E941D1D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61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5EA5E-3D27-40BD-BD36-E589EBFBBE57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6746BD-01E4-43BE-8FC6-95EBCA833D04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48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930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68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309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94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12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19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669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32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5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88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893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22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2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0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067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29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95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57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31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7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90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9035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72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18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889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12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332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348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311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716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062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309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53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0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63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D9F3D4-3525-4F7C-8A83-67F4A43995BA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40">
                <a:solidFill>
                  <a:srgbClr val="898989"/>
                </a:solidFill>
              </a:defRPr>
            </a:lvl1pPr>
          </a:lstStyle>
          <a:p>
            <a:pPr marL="0" marR="0" lvl="0" indent="0" algn="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2E369-79AD-493D-ADF0-12F316AEDE43}" type="slidenum">
              <a:rPr kumimoji="0" lang="en-US" altLang="vi-VN" sz="144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4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5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03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39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t="36184" r="29133" b="5829"/>
          <a:stretch/>
        </p:blipFill>
        <p:spPr>
          <a:xfrm>
            <a:off x="1567544" y="615820"/>
            <a:ext cx="9405256" cy="59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71036" y="-22907"/>
            <a:ext cx="8653517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2182123" y="32470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326857" y="507426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26857" y="447713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26857" y="3831505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26857" y="321359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26857" y="2572044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3603" y="2376055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93603" y="3019874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3603" y="364006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93603" y="428796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16996" y="4837888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11563" y="194858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78309" y="175260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7290914" y="1862029"/>
            <a:ext cx="1950339" cy="3129734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86943" y="2703621"/>
            <a:ext cx="2057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ô li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962484" y="3860490"/>
            <a:ext cx="1950339" cy="2526323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34232" y="5845997"/>
            <a:ext cx="5885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ô li</a:t>
            </a:r>
          </a:p>
        </p:txBody>
      </p:sp>
      <p:sp>
        <p:nvSpPr>
          <p:cNvPr id="39" name="Double Brace 34"/>
          <p:cNvSpPr/>
          <p:nvPr/>
        </p:nvSpPr>
        <p:spPr>
          <a:xfrm rot="10800000">
            <a:off x="1964796" y="1931964"/>
            <a:ext cx="1950339" cy="3129734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082" y="1765717"/>
            <a:ext cx="20733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 ước tên gọi các đường kẻ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6557" t="9066" r="26947" b="9199"/>
          <a:stretch/>
        </p:blipFill>
        <p:spPr>
          <a:xfrm>
            <a:off x="4424040" y="1120093"/>
            <a:ext cx="4253430" cy="419806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877725" y="1862029"/>
            <a:ext cx="632432" cy="71662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77725" y="2572044"/>
            <a:ext cx="632432" cy="681633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77725" y="3261281"/>
            <a:ext cx="632432" cy="57330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54079" y="3849794"/>
            <a:ext cx="644670" cy="7519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54079" y="4544317"/>
            <a:ext cx="640080" cy="606354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57524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93516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80575" y="5175502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1817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54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35" grpId="0" animBg="1"/>
      <p:bldP spid="36" grpId="0"/>
      <p:bldP spid="37" grpId="0" animBg="1"/>
      <p:bldP spid="38" grpId="0"/>
      <p:bldP spid="39" grpId="0" animBg="1"/>
      <p:bldP spid="40" grpId="0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424971" y="340723"/>
            <a:ext cx="1029738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4" name="Google Shape;747;p69"/>
          <p:cNvSpPr/>
          <p:nvPr/>
        </p:nvSpPr>
        <p:spPr>
          <a:xfrm>
            <a:off x="348841" y="500743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pic>
        <p:nvPicPr>
          <p:cNvPr id="5" name="Hướng dẫn viết chữ D hoa - Instructions for capital letter D - 大写字母D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85" y="1642188"/>
            <a:ext cx="7819053" cy="42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5988" y="230385"/>
            <a:ext cx="9037604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376335" y="369406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651999"/>
              </p:ext>
            </p:extLst>
          </p:nvPr>
        </p:nvGraphicFramePr>
        <p:xfrm>
          <a:off x="3433917" y="1742210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6642560" y="429217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42560" y="365209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6965061" y="3324487"/>
            <a:ext cx="1950339" cy="160604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15400" y="3067050"/>
            <a:ext cx="205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cao 2 ô li rưỡi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555047" y="4458068"/>
            <a:ext cx="1611850" cy="128301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5821860"/>
            <a:ext cx="486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rộng 2 ô li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642560" y="3024732"/>
            <a:ext cx="640080" cy="640080"/>
            <a:chOff x="7328483" y="5520493"/>
            <a:chExt cx="640080" cy="640080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641100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4742854" y="3024731"/>
            <a:ext cx="1915943" cy="19951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722320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62400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15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5" grpId="0" animBg="1"/>
      <p:bldP spid="36" grpId="0"/>
      <p:bldP spid="37" grpId="0" animBg="1"/>
      <p:bldP spid="38" grpId="0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1807029" y="2352718"/>
            <a:ext cx="2979426" cy="310258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053193" y="527120"/>
            <a:ext cx="103985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b="1" dirty="0" smtClean="0">
                <a:solidFill>
                  <a:prstClr val="black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solidFill>
                <a:prstClr val="black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Google Shape;747;p69"/>
          <p:cNvSpPr/>
          <p:nvPr/>
        </p:nvSpPr>
        <p:spPr>
          <a:xfrm>
            <a:off x="230233" y="640583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noProof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6" name="HƯỚNG DẪN QUY TRÌNH VIẾT CHỮ D HOA CỠ NH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645" end="421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2115" y="1670120"/>
            <a:ext cx="6858000" cy="45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04850" y="95251"/>
            <a:ext cx="10774680" cy="735711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219" name="Picture 4" descr="C:\Users\thu ha\Desktop\beach-h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500" b="62500"/>
          <a:stretch>
            <a:fillRect/>
          </a:stretch>
        </p:blipFill>
        <p:spPr bwMode="auto">
          <a:xfrm>
            <a:off x="518160" y="6334126"/>
            <a:ext cx="11064240" cy="843914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C:\Users\ngocdung\Desktop\Tu_the_ngoi_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335280"/>
            <a:ext cx="7559040" cy="59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0031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4800" y="1537730"/>
            <a:ext cx="5998308" cy="4872475"/>
            <a:chOff x="3261519" y="1037303"/>
            <a:chExt cx="5998308" cy="4872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" b="10000"/>
            <a:stretch/>
          </p:blipFill>
          <p:spPr>
            <a:xfrm>
              <a:off x="3261519" y="1037303"/>
              <a:ext cx="5998308" cy="487247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00759" y="2505790"/>
              <a:ext cx="1661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600" dirty="0">
                  <a:solidFill>
                    <a:prstClr val="white"/>
                  </a:solidFill>
                  <a:latin typeface="HP001 5 hàng" pitchFamily="34" charset="0"/>
                  <a:ea typeface="HP001 4H" pitchFamily="34" charset="-127"/>
                </a:rPr>
                <a:t>D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itchFamily="34" charset="-127"/>
                <a:ea typeface="HP001 4H" pitchFamily="34" charset="-127"/>
                <a:cs typeface="+mn-cs"/>
              </a:endParaRPr>
            </a:p>
          </p:txBody>
        </p:sp>
      </p:grp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924050" y="671550"/>
            <a:ext cx="95250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Google Shape;747;p69"/>
          <p:cNvSpPr/>
          <p:nvPr/>
        </p:nvSpPr>
        <p:spPr>
          <a:xfrm>
            <a:off x="1009650" y="71476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1" t="2486" r="28480" b="61366"/>
          <a:stretch/>
        </p:blipFill>
        <p:spPr>
          <a:xfrm>
            <a:off x="6295053" y="1679510"/>
            <a:ext cx="5896947" cy="332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9868" b="5277"/>
          <a:stretch/>
        </p:blipFill>
        <p:spPr bwMode="auto">
          <a:xfrm>
            <a:off x="0" y="1823580"/>
            <a:ext cx="12161837" cy="29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1924050" y="671550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câu ứng dụng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Google Shape;747;p69"/>
          <p:cNvSpPr/>
          <p:nvPr/>
        </p:nvSpPr>
        <p:spPr>
          <a:xfrm>
            <a:off x="1009650" y="71476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771650" y="3067050"/>
            <a:ext cx="99631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Dắt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trẻ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54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32610" y="181455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21241" y="3867150"/>
            <a:ext cx="638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77815" y="2217543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4022" y="222934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3788" y="2208743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6329" y="322795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0924" y="3211203"/>
            <a:ext cx="58113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1704975" y="2026182"/>
            <a:ext cx="99631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 smtClean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Dung dăng dung dẻ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5377" y="3211203"/>
            <a:ext cx="58113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o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771650" y="2843893"/>
            <a:ext cx="638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10000"/>
          <a:stretch/>
        </p:blipFill>
        <p:spPr>
          <a:xfrm>
            <a:off x="2512480" y="67936"/>
            <a:ext cx="7983748" cy="648526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790372" y="938682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09113" y="2474688"/>
            <a:ext cx="350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700" dirty="0" smtClean="0">
                <a:solidFill>
                  <a:prstClr val="white"/>
                </a:solidFill>
                <a:latin typeface="HP001 5 hàng" pitchFamily="34" charset="0"/>
                <a:ea typeface="HP001 4H" pitchFamily="34" charset="-127"/>
              </a:rPr>
              <a:t>Dắt</a:t>
            </a:r>
            <a:endParaRPr kumimoji="0" lang="en-US" sz="10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itchFamily="34" charset="0"/>
              <a:ea typeface="HP001 4H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200</Words>
  <Application>Microsoft Office PowerPoint</Application>
  <PresentationFormat>Widescreen</PresentationFormat>
  <Paragraphs>66</Paragraphs>
  <Slides>12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5 hàng</vt:lpstr>
      <vt:lpstr>Times New Roman</vt:lpstr>
      <vt:lpstr>6_Office Theme</vt:lpstr>
      <vt:lpstr>2_Office Theme</vt:lpstr>
      <vt:lpstr>Office Theme</vt:lpstr>
      <vt:lpstr>5_Office Theme</vt:lpstr>
      <vt:lpstr>1_Office Theme</vt:lpstr>
      <vt:lpstr>7_Office Theme</vt:lpstr>
      <vt:lpstr>10_Office Theme</vt:lpstr>
      <vt:lpstr>8_Office Theme</vt:lpstr>
      <vt:lpstr>PowerPoint Presentation</vt:lpstr>
      <vt:lpstr>Quan sát chữ hoa D (cỡ chữ vừa)</vt:lpstr>
      <vt:lpstr>Quan sát  viết mẫu chữ hoa D (cỡ chữ vừa)</vt:lpstr>
      <vt:lpstr>Quan sát chữ hoa D (cỡ chữ nhỏ)</vt:lpstr>
      <vt:lpstr>PowerPoint Presentation</vt:lpstr>
      <vt:lpstr>PowerPoint Presentation</vt:lpstr>
      <vt:lpstr>Viết chữ hoa D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86</cp:revision>
  <dcterms:created xsi:type="dcterms:W3CDTF">2021-06-19T10:18:58Z</dcterms:created>
  <dcterms:modified xsi:type="dcterms:W3CDTF">2021-10-01T15:34:04Z</dcterms:modified>
</cp:coreProperties>
</file>