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4" r:id="rId6"/>
    <p:sldId id="265" r:id="rId7"/>
    <p:sldId id="266" r:id="rId8"/>
    <p:sldId id="274" r:id="rId9"/>
    <p:sldId id="276" r:id="rId10"/>
    <p:sldId id="275" r:id="rId11"/>
    <p:sldId id="278" r:id="rId12"/>
    <p:sldId id="279" r:id="rId13"/>
    <p:sldId id="280" r:id="rId14"/>
    <p:sldId id="282" r:id="rId15"/>
    <p:sldId id="293" r:id="rId16"/>
    <p:sldId id="285" r:id="rId17"/>
    <p:sldId id="286" r:id="rId18"/>
    <p:sldId id="277" r:id="rId19"/>
    <p:sldId id="287" r:id="rId20"/>
    <p:sldId id="294" r:id="rId21"/>
    <p:sldId id="288" r:id="rId22"/>
    <p:sldId id="289" r:id="rId23"/>
    <p:sldId id="292" r:id="rId24"/>
  </p:sldIdLst>
  <p:sldSz cx="12192000" cy="6858000"/>
  <p:notesSz cx="6858000" cy="9144000"/>
  <p:embeddedFontLs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3F3"/>
    <a:srgbClr val="CEE1F2"/>
    <a:srgbClr val="C6DCF0"/>
    <a:srgbClr val="F6F8FC"/>
    <a:srgbClr val="E7F0F9"/>
    <a:srgbClr val="D9E848"/>
    <a:srgbClr val="CF5F13"/>
    <a:srgbClr val="F5DF3B"/>
    <a:srgbClr val="D8E34D"/>
    <a:srgbClr val="A24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7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C437C12E-13BE-46C4-8FA2-1B237AF33050}"/>
    <pc:docChg chg="modSld">
      <pc:chgData name="Người dùng Khách" userId="" providerId="Windows Live" clId="Web-{C437C12E-13BE-46C4-8FA2-1B237AF33050}" dt="2019-09-22T15:17:02.121" v="1" actId="20577"/>
      <pc:docMkLst>
        <pc:docMk/>
      </pc:docMkLst>
      <pc:sldChg chg="modSp">
        <pc:chgData name="Người dùng Khách" userId="" providerId="Windows Live" clId="Web-{C437C12E-13BE-46C4-8FA2-1B237AF33050}" dt="2019-09-22T15:17:02.121" v="1" actId="20577"/>
        <pc:sldMkLst>
          <pc:docMk/>
          <pc:sldMk cId="2790983187" sldId="258"/>
        </pc:sldMkLst>
        <pc:spChg chg="mod">
          <ac:chgData name="Người dùng Khách" userId="" providerId="Windows Live" clId="Web-{C437C12E-13BE-46C4-8FA2-1B237AF33050}" dt="2019-09-22T15:17:02.121" v="1" actId="20577"/>
          <ac:spMkLst>
            <pc:docMk/>
            <pc:sldMk cId="2790983187" sldId="258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7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4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7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411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391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7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48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81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301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38" grpId="0"/>
      <p:bldP spid="13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340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23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878077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61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40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5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7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7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8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9.gif"/><Relationship Id="rId18" Type="http://schemas.openxmlformats.org/officeDocument/2006/relationships/image" Target="../media/image14.png"/><Relationship Id="rId26" Type="http://schemas.openxmlformats.org/officeDocument/2006/relationships/slide" Target="slide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slide" Target="slide3.xml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slide" Target="slide7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7.gif"/><Relationship Id="rId24" Type="http://schemas.openxmlformats.org/officeDocument/2006/relationships/image" Target="../media/image19.gif"/><Relationship Id="rId5" Type="http://schemas.openxmlformats.org/officeDocument/2006/relationships/audio" Target="../media/audio2.wav"/><Relationship Id="rId15" Type="http://schemas.openxmlformats.org/officeDocument/2006/relationships/image" Target="../media/image11.gif"/><Relationship Id="rId23" Type="http://schemas.openxmlformats.org/officeDocument/2006/relationships/slide" Target="slide2.xml"/><Relationship Id="rId28" Type="http://schemas.openxmlformats.org/officeDocument/2006/relationships/slide" Target="slide6.xml"/><Relationship Id="rId10" Type="http://schemas.openxmlformats.org/officeDocument/2006/relationships/slide" Target="slide8.xml"/><Relationship Id="rId19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8.gif"/><Relationship Id="rId27" Type="http://schemas.openxmlformats.org/officeDocument/2006/relationships/slide" Target="slide5.xml"/><Relationship Id="rId30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970" y="2516696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3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5" y="3052482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5" action="ppaction://hlinksldjump"/>
          </p:cNvPr>
          <p:cNvSpPr/>
          <p:nvPr/>
        </p:nvSpPr>
        <p:spPr>
          <a:xfrm>
            <a:off x="68944" y="2195662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6" action="ppaction://hlinksldjump"/>
          </p:cNvPr>
          <p:cNvSpPr/>
          <p:nvPr/>
        </p:nvSpPr>
        <p:spPr>
          <a:xfrm>
            <a:off x="68944" y="108340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7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8" action="ppaction://hlinksldjump"/>
          </p:cNvPr>
          <p:cNvSpPr/>
          <p:nvPr/>
        </p:nvSpPr>
        <p:spPr>
          <a:xfrm>
            <a:off x="11440761" y="219977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9" action="ppaction://hlinksldjump"/>
          </p:cNvPr>
          <p:cNvSpPr/>
          <p:nvPr/>
        </p:nvSpPr>
        <p:spPr>
          <a:xfrm>
            <a:off x="11428498" y="1113629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978" y="5302399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794879" y="6006614"/>
            <a:ext cx="106554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8501" y="3474940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/>
              <a:t>overtop</a:t>
            </a:r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 C 0.04792 -0.22685 0.05352 -0.18981 0.06979 -0.15856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6 C 0.07435 -0.21134 0.06094 -0.33217 0.08438 -0.34699 C 0.10547 -0.3537 0.11003 -0.33425 0.1140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07 -0.28125 C 0.11263 -0.34027 0.09805 -0.41944 0.13659 -0.43564 C 0.16329 -0.43564 0.16185 -0.42546 0.17383 -0.40509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-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3 C 0.22761 -0.47291 0.20039 -0.56643 0.24115 -0.5831 C 0.26472 -0.57615 0.2569 -0.55717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 0.24909 -0.69976 0.29011 -0.71597 C 0.33138 -0.71597 0.32045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C 0.00273 -0.07245 0.02057 -0.2419 -0.02175 -0.27268 C -0.0405 -0.28912 -0.05391 -0.12129 -0.05469 -0.0787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1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18774 C -0.02291 -0.22894 -0.00208 -0.34005 -0.07265 -0.34144 C -0.10234 -0.34352 -0.10612 -0.29584 -0.11692 -0.25973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93 -0.25972 C -0.11081 -0.3294 -0.04024 -0.42893 -0.103 -0.46065 C -0.15782 -0.47014 -0.18216 -0.40162 -0.18216 -0.366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-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6 -0.35856 -0.20586 -0.56574 -0.24414 -0.59699 C -0.27709 -0.59027 -0.29219 -0.52708 -0.29545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48402 C -0.29558 -0.53518 -0.24414 -0.7331 -0.30235 -0.73217 C -0.32396 -0.72986 -0.33646 -0.63796 -0.33959 -0.61227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3759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4101" y="758942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thêm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597E75-7DA2-4CB0-A96D-BA883A6C0F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272" y="4267200"/>
            <a:ext cx="4053637" cy="21290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64360FB-7615-4065-BD1C-569C3B6D300C}"/>
              </a:ext>
            </a:extLst>
          </p:cNvPr>
          <p:cNvSpPr txBox="1"/>
          <p:nvPr/>
        </p:nvSpPr>
        <p:spPr>
          <a:xfrm>
            <a:off x="1002265" y="1569045"/>
            <a:ext cx="7055849" cy="113184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khay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Mai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B97747-1724-4D41-BA9E-5FCEF4F17E46}"/>
              </a:ext>
            </a:extLst>
          </p:cNvPr>
          <p:cNvGrpSpPr/>
          <p:nvPr/>
        </p:nvGrpSpPr>
        <p:grpSpPr>
          <a:xfrm>
            <a:off x="8243455" y="1056424"/>
            <a:ext cx="3103418" cy="2130119"/>
            <a:chOff x="6428509" y="2763982"/>
            <a:chExt cx="4752603" cy="244019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413FDE5E-2D7E-46D3-BC9D-776A67382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41128" y="2763982"/>
              <a:ext cx="4239984" cy="244019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D2E5758A-BA48-4E68-BB2C-4496EDE8695B}"/>
                </a:ext>
              </a:extLst>
            </p:cNvPr>
            <p:cNvSpPr/>
            <p:nvPr/>
          </p:nvSpPr>
          <p:spPr>
            <a:xfrm>
              <a:off x="6428509" y="3034145"/>
              <a:ext cx="1288473" cy="748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84E009B-E84B-4C14-BB9C-9B6E0D4AD7C8}"/>
              </a:ext>
            </a:extLst>
          </p:cNvPr>
          <p:cNvGrpSpPr/>
          <p:nvPr/>
        </p:nvGrpSpPr>
        <p:grpSpPr>
          <a:xfrm>
            <a:off x="5984305" y="3273388"/>
            <a:ext cx="4878532" cy="3122901"/>
            <a:chOff x="5971309" y="3075709"/>
            <a:chExt cx="4878532" cy="31229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4B81BEF4-32A0-4580-BA40-441E3D779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55" t="4413"/>
            <a:stretch/>
          </p:blipFill>
          <p:spPr>
            <a:xfrm>
              <a:off x="5971309" y="3075709"/>
              <a:ext cx="4878532" cy="3122901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AB667766-ACE3-4E2C-A63B-9D30EE390EE2}"/>
                </a:ext>
              </a:extLst>
            </p:cNvPr>
            <p:cNvSpPr/>
            <p:nvPr/>
          </p:nvSpPr>
          <p:spPr>
            <a:xfrm>
              <a:off x="5971309" y="4907646"/>
              <a:ext cx="3487880" cy="129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0D0A437-1640-45D0-B3C0-1EE472CEFF35}"/>
              </a:ext>
            </a:extLst>
          </p:cNvPr>
          <p:cNvCxnSpPr>
            <a:cxnSpLocks/>
          </p:cNvCxnSpPr>
          <p:nvPr/>
        </p:nvCxnSpPr>
        <p:spPr>
          <a:xfrm>
            <a:off x="3696237" y="2113972"/>
            <a:ext cx="1466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BA7C25C-4919-47AD-8B68-2A8A7335B885}"/>
              </a:ext>
            </a:extLst>
          </p:cNvPr>
          <p:cNvCxnSpPr>
            <a:cxnSpLocks/>
          </p:cNvCxnSpPr>
          <p:nvPr/>
        </p:nvCxnSpPr>
        <p:spPr>
          <a:xfrm>
            <a:off x="6540786" y="2113972"/>
            <a:ext cx="1287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AB9CF685-09D2-4D1A-AA6B-57393AE5A2FA}"/>
              </a:ext>
            </a:extLst>
          </p:cNvPr>
          <p:cNvCxnSpPr>
            <a:cxnSpLocks/>
          </p:cNvCxnSpPr>
          <p:nvPr/>
        </p:nvCxnSpPr>
        <p:spPr>
          <a:xfrm>
            <a:off x="1002265" y="2611990"/>
            <a:ext cx="8358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536C2953-D9B5-4D79-844D-0F12F8220CAC}"/>
              </a:ext>
            </a:extLst>
          </p:cNvPr>
          <p:cNvCxnSpPr>
            <a:cxnSpLocks/>
          </p:cNvCxnSpPr>
          <p:nvPr/>
        </p:nvCxnSpPr>
        <p:spPr>
          <a:xfrm>
            <a:off x="2445966" y="2628807"/>
            <a:ext cx="353833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CCDDA47-FFA6-43D1-900D-2A3C405F9829}"/>
              </a:ext>
            </a:extLst>
          </p:cNvPr>
          <p:cNvSpPr txBox="1"/>
          <p:nvPr/>
        </p:nvSpPr>
        <p:spPr>
          <a:xfrm>
            <a:off x="1251650" y="3393468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0DA6779-4396-4058-9BA7-CD179217DBDC}"/>
              </a:ext>
            </a:extLst>
          </p:cNvPr>
          <p:cNvSpPr txBox="1"/>
          <p:nvPr/>
        </p:nvSpPr>
        <p:spPr>
          <a:xfrm>
            <a:off x="6104905" y="3422376"/>
            <a:ext cx="3619484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8 + 2 = 10 (</a:t>
            </a:r>
            <a:r>
              <a:rPr lang="en-US" sz="2400" dirty="0" err="1"/>
              <a:t>quả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10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6864439" y="4542298"/>
            <a:ext cx="2220380" cy="5630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91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9" grpId="0" animBg="1"/>
      <p:bldP spid="40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889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0824" y="1358674"/>
            <a:ext cx="8614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9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,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cắm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6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800" dirty="0" err="1" smtClean="0"/>
              <a:t>lọ</a:t>
            </a:r>
            <a:r>
              <a:rPr lang="en-US" sz="2800" dirty="0" smtClean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470FD46-41BE-46D2-B699-F7831694463B}"/>
              </a:ext>
            </a:extLst>
          </p:cNvPr>
          <p:cNvSpPr/>
          <p:nvPr/>
        </p:nvSpPr>
        <p:spPr>
          <a:xfrm>
            <a:off x="1133439" y="1479381"/>
            <a:ext cx="712694" cy="71269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F67F2E-40F5-4A68-B920-C63B4B50B3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1273" y="1696851"/>
            <a:ext cx="2890837" cy="169661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F44FD08-5287-4B32-9B4D-D13BAD5200AE}"/>
              </a:ext>
            </a:extLst>
          </p:cNvPr>
          <p:cNvGrpSpPr/>
          <p:nvPr/>
        </p:nvGrpSpPr>
        <p:grpSpPr>
          <a:xfrm>
            <a:off x="1274373" y="3778911"/>
            <a:ext cx="4775944" cy="2308324"/>
            <a:chOff x="1570307" y="3518163"/>
            <a:chExt cx="3619484" cy="23083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460A1E-C55B-486C-B031-40B9F27C2A55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Tóm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tắt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         :      </a:t>
              </a:r>
              <a:r>
                <a:rPr lang="en-US" sz="2400" dirty="0" smtClean="0"/>
                <a:t>     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Thêm</a:t>
              </a:r>
              <a:r>
                <a:rPr lang="en-US" sz="2400" dirty="0"/>
                <a:t>     :      </a:t>
              </a:r>
              <a:r>
                <a:rPr lang="en-US" sz="2400" dirty="0" smtClean="0"/>
                <a:t>    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tất</a:t>
              </a:r>
              <a:r>
                <a:rPr lang="en-US" sz="2400" dirty="0"/>
                <a:t> </a:t>
              </a:r>
              <a:r>
                <a:rPr lang="en-US" sz="2400" dirty="0" err="1"/>
                <a:t>cả</a:t>
              </a:r>
              <a:r>
                <a:rPr lang="en-US" sz="2400" dirty="0"/>
                <a:t>: …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DD9CF0B9-C090-4718-9EB0-1D01775E530A}"/>
                </a:ext>
              </a:extLst>
            </p:cNvPr>
            <p:cNvSpPr/>
            <p:nvPr/>
          </p:nvSpPr>
          <p:spPr>
            <a:xfrm>
              <a:off x="2528527" y="4245474"/>
              <a:ext cx="436418" cy="4856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D49C2697-3754-4756-AC59-2BC17D4D73A6}"/>
                </a:ext>
              </a:extLst>
            </p:cNvPr>
            <p:cNvSpPr/>
            <p:nvPr/>
          </p:nvSpPr>
          <p:spPr>
            <a:xfrm>
              <a:off x="2528527" y="479822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FC1C750-6BC1-45C5-B39B-6B122C881CD0}"/>
              </a:ext>
            </a:extLst>
          </p:cNvPr>
          <p:cNvGrpSpPr/>
          <p:nvPr/>
        </p:nvGrpSpPr>
        <p:grpSpPr>
          <a:xfrm>
            <a:off x="6423561" y="3547071"/>
            <a:ext cx="4161311" cy="2308324"/>
            <a:chOff x="6423561" y="3547071"/>
            <a:chExt cx="4161311" cy="23083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161A3EC-6EFC-40EF-A087-8B36DCE46F0B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30832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Bài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giải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tất</a:t>
              </a:r>
              <a:r>
                <a:rPr lang="en-US" sz="2400" dirty="0"/>
                <a:t> </a:t>
              </a:r>
              <a:r>
                <a:rPr lang="en-US" sz="2400" dirty="0" err="1"/>
                <a:t>cả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/>
                <a:t>                            </a:t>
              </a:r>
              <a:r>
                <a:rPr lang="en-US" sz="2400" dirty="0" smtClean="0"/>
                <a:t>          ( </a:t>
              </a:r>
              <a:r>
                <a:rPr lang="en-US" sz="2400" dirty="0" err="1" smtClean="0"/>
                <a:t>bông</a:t>
              </a:r>
              <a:r>
                <a:rPr lang="en-US" sz="24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Đáp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:      </a:t>
              </a:r>
              <a:r>
                <a:rPr lang="en-US" sz="2400" dirty="0" smtClean="0"/>
                <a:t>      </a:t>
              </a:r>
              <a:r>
                <a:rPr lang="en-US" sz="2400" dirty="0" err="1" smtClean="0"/>
                <a:t>bông</a:t>
              </a:r>
              <a:r>
                <a:rPr lang="en-US" sz="2400" dirty="0" smtClean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.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7E92F2E8-46ED-42E4-9D64-9831A5E935C0}"/>
                </a:ext>
              </a:extLst>
            </p:cNvPr>
            <p:cNvGrpSpPr/>
            <p:nvPr/>
          </p:nvGrpSpPr>
          <p:grpSpPr>
            <a:xfrm>
              <a:off x="7050824" y="4749059"/>
              <a:ext cx="2183912" cy="447085"/>
              <a:chOff x="1970824" y="2659436"/>
              <a:chExt cx="2183912" cy="44708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EB489394-DF0D-4CD7-A5ED-1B915F7DA06D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0FA0BA89-48CE-4B7B-A3B4-ABA6C2C2C7E6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3D68215E-27DD-491E-9E1F-CC2A48F5BE8F}"/>
                  </a:ext>
                </a:extLst>
              </p:cNvPr>
              <p:cNvSpPr/>
              <p:nvPr/>
            </p:nvSpPr>
            <p:spPr>
              <a:xfrm>
                <a:off x="3718318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4C2A754-2DC0-4A3A-9AD7-B027B005D0E5}"/>
                  </a:ext>
                </a:extLst>
              </p:cNvPr>
              <p:cNvSpPr txBox="1"/>
              <p:nvPr/>
            </p:nvSpPr>
            <p:spPr>
              <a:xfrm>
                <a:off x="2459963" y="2717551"/>
                <a:ext cx="1156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            </a:t>
                </a:r>
                <a:r>
                  <a:rPr lang="en-US" dirty="0" smtClean="0"/>
                  <a:t>  =</a:t>
                </a:r>
                <a:endParaRPr lang="en-US" dirty="0"/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DBF9A4CA-D018-4FB4-A832-EC89DE1E19DE}"/>
                </a:ext>
              </a:extLst>
            </p:cNvPr>
            <p:cNvSpPr/>
            <p:nvPr/>
          </p:nvSpPr>
          <p:spPr>
            <a:xfrm>
              <a:off x="81373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C46CA68-E900-4209-8914-30BB43A937BF}"/>
              </a:ext>
            </a:extLst>
          </p:cNvPr>
          <p:cNvCxnSpPr>
            <a:cxnSpLocks/>
          </p:cNvCxnSpPr>
          <p:nvPr/>
        </p:nvCxnSpPr>
        <p:spPr>
          <a:xfrm>
            <a:off x="3280989" y="1823027"/>
            <a:ext cx="1908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47AF040-F4C6-4563-8A6A-494B7462F5B3}"/>
              </a:ext>
            </a:extLst>
          </p:cNvPr>
          <p:cNvCxnSpPr>
            <a:cxnSpLocks/>
          </p:cNvCxnSpPr>
          <p:nvPr/>
        </p:nvCxnSpPr>
        <p:spPr>
          <a:xfrm>
            <a:off x="1998138" y="2234455"/>
            <a:ext cx="5052686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FA976FF-87A0-4AD6-BA80-3721181F4FDA}"/>
              </a:ext>
            </a:extLst>
          </p:cNvPr>
          <p:cNvCxnSpPr>
            <a:cxnSpLocks/>
          </p:cNvCxnSpPr>
          <p:nvPr/>
        </p:nvCxnSpPr>
        <p:spPr>
          <a:xfrm>
            <a:off x="6671256" y="1823027"/>
            <a:ext cx="2343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E774083-ABE5-4D9E-91D0-A727CD0065B3}"/>
              </a:ext>
            </a:extLst>
          </p:cNvPr>
          <p:cNvSpPr/>
          <p:nvPr/>
        </p:nvSpPr>
        <p:spPr>
          <a:xfrm>
            <a:off x="2538754" y="4506223"/>
            <a:ext cx="575858" cy="4750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24DBDFCF-81C0-43D2-B79B-171BA9337E7D}"/>
              </a:ext>
            </a:extLst>
          </p:cNvPr>
          <p:cNvSpPr/>
          <p:nvPr/>
        </p:nvSpPr>
        <p:spPr>
          <a:xfrm>
            <a:off x="2538754" y="5046558"/>
            <a:ext cx="57585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287CF502-73A5-4654-856F-B0C2CA88AAA5}"/>
              </a:ext>
            </a:extLst>
          </p:cNvPr>
          <p:cNvSpPr/>
          <p:nvPr/>
        </p:nvSpPr>
        <p:spPr>
          <a:xfrm>
            <a:off x="7043862" y="4746521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6B759055-6FF1-404A-9FD9-B0BF9E725A70}"/>
              </a:ext>
            </a:extLst>
          </p:cNvPr>
          <p:cNvSpPr/>
          <p:nvPr/>
        </p:nvSpPr>
        <p:spPr>
          <a:xfrm>
            <a:off x="7928761" y="475637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FB064FB-36B6-4873-B48B-87225B3CD914}"/>
              </a:ext>
            </a:extLst>
          </p:cNvPr>
          <p:cNvGrpSpPr/>
          <p:nvPr/>
        </p:nvGrpSpPr>
        <p:grpSpPr>
          <a:xfrm>
            <a:off x="8750675" y="4743750"/>
            <a:ext cx="527709" cy="461665"/>
            <a:chOff x="5434634" y="4795817"/>
            <a:chExt cx="527709" cy="46166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88C0F750-4828-4657-9516-4B6A2296A3E4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9100C24-9008-43F6-8394-D74388D78DEB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B95B291F-722C-46EB-96B0-3020BAAD3BBC}"/>
              </a:ext>
            </a:extLst>
          </p:cNvPr>
          <p:cNvGrpSpPr/>
          <p:nvPr/>
        </p:nvGrpSpPr>
        <p:grpSpPr>
          <a:xfrm>
            <a:off x="8079010" y="5287376"/>
            <a:ext cx="527709" cy="461665"/>
            <a:chOff x="5434634" y="4795817"/>
            <a:chExt cx="527709" cy="46166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55098D7F-B555-4A21-88A6-0B166299D20C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498CA9F-BEC7-4EA4-9DB9-A75AA85BA101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3864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 animBg="1"/>
      <p:bldP spid="28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E169858-2B91-40DB-8778-C14674A8ACFA}"/>
              </a:ext>
            </a:extLst>
          </p:cNvPr>
          <p:cNvGrpSpPr/>
          <p:nvPr/>
        </p:nvGrpSpPr>
        <p:grpSpPr>
          <a:xfrm>
            <a:off x="5932173" y="3495307"/>
            <a:ext cx="4821381" cy="2308324"/>
            <a:chOff x="5794259" y="2305376"/>
            <a:chExt cx="4821381" cy="230832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7FC1C750-6BC1-45C5-B39B-6B122C881CD0}"/>
                </a:ext>
              </a:extLst>
            </p:cNvPr>
            <p:cNvGrpSpPr/>
            <p:nvPr/>
          </p:nvGrpSpPr>
          <p:grpSpPr>
            <a:xfrm>
              <a:off x="5794259" y="2305376"/>
              <a:ext cx="4821381" cy="2308324"/>
              <a:chOff x="5763491" y="3547071"/>
              <a:chExt cx="4821381" cy="230832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2161A3EC-6EFC-40EF-A087-8B36DCE46F0B}"/>
                  </a:ext>
                </a:extLst>
              </p:cNvPr>
              <p:cNvSpPr txBox="1"/>
              <p:nvPr/>
            </p:nvSpPr>
            <p:spPr>
              <a:xfrm>
                <a:off x="5763491" y="3547071"/>
                <a:ext cx="4821381" cy="2308324"/>
              </a:xfrm>
              <a:prstGeom prst="rect">
                <a:avLst/>
              </a:prstGeom>
              <a:solidFill>
                <a:srgbClr val="FFFF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i="1" dirty="0" err="1">
                    <a:solidFill>
                      <a:srgbClr val="FF0000"/>
                    </a:solidFill>
                  </a:rPr>
                  <a:t>Bài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</a:rPr>
                  <a:t>giải</a:t>
                </a:r>
                <a:endParaRPr lang="en-US" sz="2400" i="1" dirty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bạn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kéo</a:t>
                </a:r>
                <a:r>
                  <a:rPr lang="en-US" sz="2400" dirty="0"/>
                  <a:t> co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tất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/>
                  <a:t>                               </a:t>
                </a:r>
                <a:r>
                  <a:rPr lang="en-US" sz="2400" dirty="0" smtClean="0"/>
                  <a:t>          (</a:t>
                </a:r>
                <a:r>
                  <a:rPr lang="en-US" sz="2400" dirty="0" err="1" smtClean="0"/>
                  <a:t>bạn</a:t>
                </a:r>
                <a:r>
                  <a:rPr lang="en-US" sz="2400" dirty="0"/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err="1"/>
                  <a:t>Đáp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:      </a:t>
                </a:r>
                <a:r>
                  <a:rPr lang="en-US" sz="2400" dirty="0" smtClean="0"/>
                  <a:t>      </a:t>
                </a:r>
                <a:r>
                  <a:rPr lang="en-US" sz="2400" dirty="0" err="1" smtClean="0"/>
                  <a:t>bạn</a:t>
                </a:r>
                <a:r>
                  <a:rPr lang="en-US" sz="2400" dirty="0"/>
                  <a:t>.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7E92F2E8-46ED-42E4-9D64-9831A5E935C0}"/>
                  </a:ext>
                </a:extLst>
              </p:cNvPr>
              <p:cNvGrpSpPr/>
              <p:nvPr/>
            </p:nvGrpSpPr>
            <p:grpSpPr>
              <a:xfrm>
                <a:off x="6576676" y="4749059"/>
                <a:ext cx="1907984" cy="447085"/>
                <a:chOff x="1496676" y="2659436"/>
                <a:chExt cx="1907984" cy="447085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xmlns="" id="{EB489394-DF0D-4CD7-A5ED-1B915F7DA06D}"/>
                    </a:ext>
                  </a:extLst>
                </p:cNvPr>
                <p:cNvSpPr/>
                <p:nvPr/>
              </p:nvSpPr>
              <p:spPr>
                <a:xfrm>
                  <a:off x="1496676" y="2659436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xmlns="" id="{0FA0BA89-48CE-4B7B-A3B4-ABA6C2C2C7E6}"/>
                    </a:ext>
                  </a:extLst>
                </p:cNvPr>
                <p:cNvSpPr/>
                <p:nvPr/>
              </p:nvSpPr>
              <p:spPr>
                <a:xfrm>
                  <a:off x="2481393" y="26701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xmlns="" id="{3D68215E-27DD-491E-9E1F-CC2A48F5BE8F}"/>
                    </a:ext>
                  </a:extLst>
                </p:cNvPr>
                <p:cNvSpPr/>
                <p:nvPr/>
              </p:nvSpPr>
              <p:spPr>
                <a:xfrm>
                  <a:off x="2968242" y="26701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DBF9A4CA-D018-4FB4-A832-EC89DE1E19DE}"/>
                  </a:ext>
                </a:extLst>
              </p:cNvPr>
              <p:cNvSpPr/>
              <p:nvPr/>
            </p:nvSpPr>
            <p:spPr>
              <a:xfrm>
                <a:off x="8535091" y="475972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2B92DFE0-43A8-4863-B86D-DD23C37B1B36}"/>
                </a:ext>
              </a:extLst>
            </p:cNvPr>
            <p:cNvSpPr/>
            <p:nvPr/>
          </p:nvSpPr>
          <p:spPr>
            <a:xfrm>
              <a:off x="7101282" y="351803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AD353372-099F-42C2-B5A3-209824518BED}"/>
                </a:ext>
              </a:extLst>
            </p:cNvPr>
            <p:cNvSpPr/>
            <p:nvPr/>
          </p:nvSpPr>
          <p:spPr>
            <a:xfrm>
              <a:off x="8204949" y="4054455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94971" y="1358674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8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kéo</a:t>
            </a:r>
            <a:r>
              <a:rPr lang="en-US" sz="2800" dirty="0"/>
              <a:t> co,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4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kéo</a:t>
            </a:r>
            <a:r>
              <a:rPr lang="en-US" sz="2800" dirty="0"/>
              <a:t> co?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F44FD08-5287-4B32-9B4D-D13BAD5200AE}"/>
              </a:ext>
            </a:extLst>
          </p:cNvPr>
          <p:cNvGrpSpPr/>
          <p:nvPr/>
        </p:nvGrpSpPr>
        <p:grpSpPr>
          <a:xfrm>
            <a:off x="1510822" y="3425298"/>
            <a:ext cx="3619484" cy="2308324"/>
            <a:chOff x="1570307" y="3518163"/>
            <a:chExt cx="3619484" cy="23083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460A1E-C55B-486C-B031-40B9F27C2A55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Tóm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tắt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         :  </a:t>
              </a:r>
              <a:r>
                <a:rPr lang="en-US" sz="2400" dirty="0" smtClean="0"/>
                <a:t>            </a:t>
              </a:r>
              <a:r>
                <a:rPr lang="en-US" sz="2400" dirty="0" err="1"/>
                <a:t>bạn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Thêm</a:t>
              </a:r>
              <a:r>
                <a:rPr lang="en-US" sz="2400" dirty="0"/>
                <a:t>     :   </a:t>
              </a:r>
              <a:r>
                <a:rPr lang="en-US" sz="2400" dirty="0" smtClean="0"/>
                <a:t>           </a:t>
              </a:r>
              <a:r>
                <a:rPr lang="en-US" sz="2400" dirty="0" err="1"/>
                <a:t>bạn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tất</a:t>
              </a:r>
              <a:r>
                <a:rPr lang="en-US" sz="2400" dirty="0"/>
                <a:t> </a:t>
              </a:r>
              <a:r>
                <a:rPr lang="en-US" sz="2400" dirty="0" err="1"/>
                <a:t>cả</a:t>
              </a:r>
              <a:r>
                <a:rPr lang="en-US" sz="2400" dirty="0"/>
                <a:t>: … </a:t>
              </a:r>
              <a:r>
                <a:rPr lang="en-US" sz="2400" dirty="0" err="1"/>
                <a:t>bạn</a:t>
              </a:r>
              <a:r>
                <a:rPr lang="en-US" sz="2400" dirty="0"/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DD9CF0B9-C090-4718-9EB0-1D01775E530A}"/>
                </a:ext>
              </a:extLst>
            </p:cNvPr>
            <p:cNvSpPr/>
            <p:nvPr/>
          </p:nvSpPr>
          <p:spPr>
            <a:xfrm>
              <a:off x="3062780" y="415113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D49C2697-3754-4756-AC59-2BC17D4D73A6}"/>
                </a:ext>
              </a:extLst>
            </p:cNvPr>
            <p:cNvSpPr/>
            <p:nvPr/>
          </p:nvSpPr>
          <p:spPr>
            <a:xfrm>
              <a:off x="3062780" y="47363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C46CA68-E900-4209-8914-30BB43A937BF}"/>
              </a:ext>
            </a:extLst>
          </p:cNvPr>
          <p:cNvCxnSpPr>
            <a:cxnSpLocks/>
          </p:cNvCxnSpPr>
          <p:nvPr/>
        </p:nvCxnSpPr>
        <p:spPr>
          <a:xfrm>
            <a:off x="1278599" y="1811144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47AF040-F4C6-4563-8A6A-494B7462F5B3}"/>
              </a:ext>
            </a:extLst>
          </p:cNvPr>
          <p:cNvCxnSpPr>
            <a:cxnSpLocks/>
          </p:cNvCxnSpPr>
          <p:nvPr/>
        </p:nvCxnSpPr>
        <p:spPr>
          <a:xfrm>
            <a:off x="1278599" y="2212928"/>
            <a:ext cx="596059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FA976FF-87A0-4AD6-BA80-3721181F4FDA}"/>
              </a:ext>
            </a:extLst>
          </p:cNvPr>
          <p:cNvCxnSpPr>
            <a:cxnSpLocks/>
          </p:cNvCxnSpPr>
          <p:nvPr/>
        </p:nvCxnSpPr>
        <p:spPr>
          <a:xfrm>
            <a:off x="6216854" y="1811144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E774083-ABE5-4D9E-91D0-A727CD0065B3}"/>
              </a:ext>
            </a:extLst>
          </p:cNvPr>
          <p:cNvSpPr/>
          <p:nvPr/>
        </p:nvSpPr>
        <p:spPr>
          <a:xfrm>
            <a:off x="3001994" y="4053375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24DBDFCF-81C0-43D2-B79B-171BA9337E7D}"/>
              </a:ext>
            </a:extLst>
          </p:cNvPr>
          <p:cNvSpPr/>
          <p:nvPr/>
        </p:nvSpPr>
        <p:spPr>
          <a:xfrm>
            <a:off x="3001994" y="463860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C080CC04-1A3B-4B94-ABD5-9C74E146A471}"/>
              </a:ext>
            </a:extLst>
          </p:cNvPr>
          <p:cNvSpPr/>
          <p:nvPr/>
        </p:nvSpPr>
        <p:spPr>
          <a:xfrm>
            <a:off x="565905" y="1454797"/>
            <a:ext cx="712694" cy="71269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9BB44249-CA37-4154-A8C5-EB2A68B6C6FA}"/>
              </a:ext>
            </a:extLst>
          </p:cNvPr>
          <p:cNvSpPr/>
          <p:nvPr/>
        </p:nvSpPr>
        <p:spPr>
          <a:xfrm>
            <a:off x="6739211" y="4697549"/>
            <a:ext cx="44552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BD31594D-39D6-41C4-88DB-75801E382956}"/>
              </a:ext>
            </a:extLst>
          </p:cNvPr>
          <p:cNvSpPr/>
          <p:nvPr/>
        </p:nvSpPr>
        <p:spPr>
          <a:xfrm>
            <a:off x="7234643" y="4707962"/>
            <a:ext cx="44552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D44E43A9-57E8-44E9-A7D1-2231F4771202}"/>
              </a:ext>
            </a:extLst>
          </p:cNvPr>
          <p:cNvSpPr/>
          <p:nvPr/>
        </p:nvSpPr>
        <p:spPr>
          <a:xfrm>
            <a:off x="7728878" y="4707962"/>
            <a:ext cx="44552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6CEA75E7-6D36-4144-A7B3-9FDA77C9C71A}"/>
              </a:ext>
            </a:extLst>
          </p:cNvPr>
          <p:cNvSpPr/>
          <p:nvPr/>
        </p:nvSpPr>
        <p:spPr>
          <a:xfrm>
            <a:off x="8216924" y="4708781"/>
            <a:ext cx="44552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26C7C328-C21C-42CB-9950-3600E51F005B}"/>
              </a:ext>
            </a:extLst>
          </p:cNvPr>
          <p:cNvSpPr/>
          <p:nvPr/>
        </p:nvSpPr>
        <p:spPr>
          <a:xfrm>
            <a:off x="8703251" y="4707962"/>
            <a:ext cx="591229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FDE7BA43-14C1-4CFB-A149-8E7B107B6846}"/>
              </a:ext>
            </a:extLst>
          </p:cNvPr>
          <p:cNvSpPr/>
          <p:nvPr/>
        </p:nvSpPr>
        <p:spPr>
          <a:xfrm>
            <a:off x="8265457" y="5244386"/>
            <a:ext cx="591229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2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559080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:\BAÌ GIẢNG CÔ VIT\LuyenChuTieuHoc-2.7\LuyenChuTieuHoc\Ảnh dòng kẻ sẵn cho môn toán\DongKeDen10Do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2" b="19661"/>
          <a:stretch/>
        </p:blipFill>
        <p:spPr bwMode="auto">
          <a:xfrm>
            <a:off x="752702" y="278677"/>
            <a:ext cx="11108373" cy="634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77986" y="2476717"/>
            <a:ext cx="84197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79966" y="3086525"/>
            <a:ext cx="117140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latin typeface="HP001 4 hàng" panose="020B0603050302020204" pitchFamily="34" charset="0"/>
              </a:rPr>
              <a:t>   </a:t>
            </a:r>
            <a:endParaRPr lang="en-US" alt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8125" y="1419497"/>
            <a:ext cx="414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HP001 4 hàng" panose="020B0603050302020204" pitchFamily="34" charset="0"/>
              </a:rPr>
              <a:t>Toán</a:t>
            </a:r>
            <a:endParaRPr lang="en-US" sz="4000" b="1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1" y="2216332"/>
            <a:ext cx="10328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HP001 4 hàng" panose="020B0603050302020204" pitchFamily="34" charset="0"/>
              </a:rPr>
              <a:t>      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4000" b="1" dirty="0" smtClean="0">
                <a:latin typeface="HP001 4 hàng" panose="020B0603050302020204" pitchFamily="34" charset="0"/>
              </a:rPr>
              <a:t> 9: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Tiết</a:t>
            </a:r>
            <a:r>
              <a:rPr lang="en-US" sz="4000" b="1" dirty="0" smtClean="0">
                <a:latin typeface="HP001 4 hàng" panose="020B0603050302020204" pitchFamily="34" charset="0"/>
              </a:rPr>
              <a:t> 2: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Giải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toán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về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</a:p>
          <a:p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            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bớt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một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đơn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vị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2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4101" y="758942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bớt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64360FB-7615-4065-BD1C-569C3B6D300C}"/>
              </a:ext>
            </a:extLst>
          </p:cNvPr>
          <p:cNvSpPr txBox="1"/>
          <p:nvPr/>
        </p:nvSpPr>
        <p:spPr>
          <a:xfrm>
            <a:off x="1002265" y="1569045"/>
            <a:ext cx="7490571" cy="113184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Có</a:t>
            </a:r>
            <a:r>
              <a:rPr lang="en-US" sz="2400" dirty="0"/>
              <a:t> 10 con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cành</a:t>
            </a:r>
            <a:r>
              <a:rPr lang="en-US" sz="2400" dirty="0"/>
              <a:t>,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3 con bay </a:t>
            </a:r>
            <a:r>
              <a:rPr lang="en-US" sz="2400" dirty="0" err="1"/>
              <a:t>đi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cành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con </a:t>
            </a:r>
            <a:r>
              <a:rPr lang="en-US" sz="2400" dirty="0" err="1"/>
              <a:t>chim</a:t>
            </a:r>
            <a:r>
              <a:rPr lang="en-US" sz="2400" dirty="0"/>
              <a:t>?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0D0A437-1640-45D0-B3C0-1EE472CEFF35}"/>
              </a:ext>
            </a:extLst>
          </p:cNvPr>
          <p:cNvCxnSpPr>
            <a:cxnSpLocks/>
          </p:cNvCxnSpPr>
          <p:nvPr/>
        </p:nvCxnSpPr>
        <p:spPr>
          <a:xfrm flipV="1">
            <a:off x="2360228" y="2066634"/>
            <a:ext cx="3422386" cy="277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BA7C25C-4919-47AD-8B68-2A8A7335B885}"/>
              </a:ext>
            </a:extLst>
          </p:cNvPr>
          <p:cNvCxnSpPr>
            <a:cxnSpLocks/>
          </p:cNvCxnSpPr>
          <p:nvPr/>
        </p:nvCxnSpPr>
        <p:spPr>
          <a:xfrm>
            <a:off x="7676857" y="2066634"/>
            <a:ext cx="4883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AB9CF685-09D2-4D1A-AA6B-57393AE5A2FA}"/>
              </a:ext>
            </a:extLst>
          </p:cNvPr>
          <p:cNvCxnSpPr>
            <a:cxnSpLocks/>
          </p:cNvCxnSpPr>
          <p:nvPr/>
        </p:nvCxnSpPr>
        <p:spPr>
          <a:xfrm>
            <a:off x="1117153" y="2605471"/>
            <a:ext cx="7809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536C2953-D9B5-4D79-844D-0F12F8220CAC}"/>
              </a:ext>
            </a:extLst>
          </p:cNvPr>
          <p:cNvCxnSpPr>
            <a:cxnSpLocks/>
          </p:cNvCxnSpPr>
          <p:nvPr/>
        </p:nvCxnSpPr>
        <p:spPr>
          <a:xfrm>
            <a:off x="2054527" y="2605471"/>
            <a:ext cx="434627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CCDDA47-FFA6-43D1-900D-2A3C405F9829}"/>
              </a:ext>
            </a:extLst>
          </p:cNvPr>
          <p:cNvSpPr txBox="1"/>
          <p:nvPr/>
        </p:nvSpPr>
        <p:spPr>
          <a:xfrm>
            <a:off x="1251650" y="3393468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: 10 con </a:t>
            </a:r>
            <a:r>
              <a:rPr lang="en-US" sz="2400" dirty="0" err="1"/>
              <a:t>chim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Bay </a:t>
            </a:r>
            <a:r>
              <a:rPr lang="en-US" sz="2400" dirty="0" err="1"/>
              <a:t>đi</a:t>
            </a:r>
            <a:r>
              <a:rPr lang="en-US" sz="2400" dirty="0"/>
              <a:t>  : 3 con </a:t>
            </a:r>
            <a:r>
              <a:rPr lang="en-US" sz="2400" dirty="0" err="1"/>
              <a:t>chim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: … con </a:t>
            </a:r>
            <a:r>
              <a:rPr lang="en-US" sz="2400" dirty="0" err="1"/>
              <a:t>chim</a:t>
            </a:r>
            <a:r>
              <a:rPr lang="en-US" sz="2400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0DA6779-4396-4058-9BA7-CD179217DBDC}"/>
              </a:ext>
            </a:extLst>
          </p:cNvPr>
          <p:cNvSpPr txBox="1"/>
          <p:nvPr/>
        </p:nvSpPr>
        <p:spPr>
          <a:xfrm>
            <a:off x="6104905" y="3422376"/>
            <a:ext cx="3619484" cy="22398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con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10 – 3 = 7 (con)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7 con </a:t>
            </a:r>
            <a:r>
              <a:rPr lang="en-US" sz="2400" dirty="0" err="1"/>
              <a:t>chim</a:t>
            </a:r>
            <a:r>
              <a:rPr lang="en-US" sz="2400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57BD8EB-41A0-44A6-AD6C-EEA5537DFF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3437" y="1455904"/>
            <a:ext cx="2761162" cy="217617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5" name="Oval 14"/>
          <p:cNvSpPr/>
          <p:nvPr/>
        </p:nvSpPr>
        <p:spPr>
          <a:xfrm>
            <a:off x="6864439" y="4542298"/>
            <a:ext cx="2220380" cy="5630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714509" y="1455904"/>
            <a:ext cx="1434043" cy="1098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431530" y="2240924"/>
            <a:ext cx="2220380" cy="15841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75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9" grpId="0" animBg="1"/>
      <p:bldP spid="40" grpId="0" animBg="1"/>
      <p:bldP spid="15" grpId="0" animBg="1"/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7921" y="1393605"/>
            <a:ext cx="99752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lợn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An </a:t>
            </a:r>
            <a:r>
              <a:rPr lang="en-US" sz="2800" dirty="0" err="1"/>
              <a:t>có</a:t>
            </a:r>
            <a:r>
              <a:rPr lang="en-US" sz="2800" dirty="0"/>
              <a:t> 15 con,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5 con.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lợn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An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con?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F44FD08-5287-4B32-9B4D-D13BAD5200AE}"/>
              </a:ext>
            </a:extLst>
          </p:cNvPr>
          <p:cNvGrpSpPr/>
          <p:nvPr/>
        </p:nvGrpSpPr>
        <p:grpSpPr>
          <a:xfrm>
            <a:off x="1902039" y="3523052"/>
            <a:ext cx="3619484" cy="2308324"/>
            <a:chOff x="1570307" y="3518163"/>
            <a:chExt cx="3619484" cy="23083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460A1E-C55B-486C-B031-40B9F27C2A55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Tóm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tắt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      : </a:t>
              </a:r>
              <a:r>
                <a:rPr lang="en-US" sz="2400" dirty="0" smtClean="0"/>
                <a:t>           </a:t>
              </a:r>
              <a:r>
                <a:rPr lang="en-US" sz="2400" dirty="0"/>
                <a:t>con </a:t>
              </a:r>
              <a:r>
                <a:rPr lang="en-US" sz="2400" dirty="0" err="1"/>
                <a:t>lợn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Bán</a:t>
              </a:r>
              <a:r>
                <a:rPr lang="en-US" sz="2400" dirty="0"/>
                <a:t>     : </a:t>
              </a:r>
              <a:r>
                <a:rPr lang="en-US" sz="2400" dirty="0" smtClean="0"/>
                <a:t>           </a:t>
              </a:r>
              <a:r>
                <a:rPr lang="en-US" sz="2400" dirty="0"/>
                <a:t>con </a:t>
              </a:r>
              <a:r>
                <a:rPr lang="en-US" sz="2400" dirty="0" err="1"/>
                <a:t>lợn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Còn</a:t>
              </a:r>
              <a:r>
                <a:rPr lang="en-US" sz="2400" dirty="0"/>
                <a:t> </a:t>
              </a:r>
              <a:r>
                <a:rPr lang="en-US" sz="2400" dirty="0" err="1"/>
                <a:t>lại</a:t>
              </a:r>
              <a:r>
                <a:rPr lang="en-US" sz="2400" dirty="0"/>
                <a:t>: … con </a:t>
              </a:r>
              <a:r>
                <a:rPr lang="en-US" sz="2400" dirty="0" err="1"/>
                <a:t>lợn</a:t>
              </a:r>
              <a:r>
                <a:rPr lang="en-US" sz="2400" dirty="0"/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DD9CF0B9-C090-4718-9EB0-1D01775E530A}"/>
                </a:ext>
              </a:extLst>
            </p:cNvPr>
            <p:cNvSpPr/>
            <p:nvPr/>
          </p:nvSpPr>
          <p:spPr>
            <a:xfrm>
              <a:off x="2730265" y="415113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D49C2697-3754-4756-AC59-2BC17D4D73A6}"/>
                </a:ext>
              </a:extLst>
            </p:cNvPr>
            <p:cNvSpPr/>
            <p:nvPr/>
          </p:nvSpPr>
          <p:spPr>
            <a:xfrm>
              <a:off x="2730265" y="47363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FC1C750-6BC1-45C5-B39B-6B122C881CD0}"/>
              </a:ext>
            </a:extLst>
          </p:cNvPr>
          <p:cNvGrpSpPr/>
          <p:nvPr/>
        </p:nvGrpSpPr>
        <p:grpSpPr>
          <a:xfrm>
            <a:off x="6423562" y="3577899"/>
            <a:ext cx="4161311" cy="2308324"/>
            <a:chOff x="6423561" y="3547071"/>
            <a:chExt cx="4161311" cy="23083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161A3EC-6EFC-40EF-A087-8B36DCE46F0B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30832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Bài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giải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Số</a:t>
              </a:r>
              <a:r>
                <a:rPr lang="en-US" sz="2400" dirty="0"/>
                <a:t> con </a:t>
              </a:r>
              <a:r>
                <a:rPr lang="en-US" sz="2400" dirty="0" err="1"/>
                <a:t>lợn</a:t>
              </a:r>
              <a:r>
                <a:rPr lang="en-US" sz="2400" dirty="0"/>
                <a:t> </a:t>
              </a:r>
              <a:r>
                <a:rPr lang="en-US" sz="2400" dirty="0" err="1"/>
                <a:t>còn</a:t>
              </a:r>
              <a:r>
                <a:rPr lang="en-US" sz="2400" dirty="0"/>
                <a:t> </a:t>
              </a:r>
              <a:r>
                <a:rPr lang="en-US" sz="2400" dirty="0" err="1"/>
                <a:t>lại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/>
                <a:t>                               </a:t>
              </a:r>
              <a:r>
                <a:rPr lang="en-US" sz="2400" dirty="0" smtClean="0"/>
                <a:t>   (con</a:t>
              </a:r>
              <a:r>
                <a:rPr lang="en-US" sz="24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smtClean="0"/>
                <a:t> </a:t>
              </a:r>
              <a:r>
                <a:rPr lang="en-US" sz="2400" dirty="0" err="1" smtClean="0"/>
                <a:t>Đáp</a:t>
              </a:r>
              <a:r>
                <a:rPr lang="en-US" sz="2400" dirty="0" smtClean="0"/>
                <a:t> </a:t>
              </a:r>
              <a:r>
                <a:rPr lang="en-US" sz="2400" dirty="0" err="1"/>
                <a:t>số</a:t>
              </a:r>
              <a:r>
                <a:rPr lang="en-US" sz="2400" dirty="0" smtClean="0"/>
                <a:t>:           </a:t>
              </a:r>
              <a:r>
                <a:rPr lang="en-US" sz="2400" dirty="0"/>
                <a:t>con </a:t>
              </a:r>
              <a:r>
                <a:rPr lang="en-US" sz="2400" dirty="0" err="1"/>
                <a:t>lợn</a:t>
              </a:r>
              <a:r>
                <a:rPr lang="en-US" sz="2400" dirty="0"/>
                <a:t>.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7E92F2E8-46ED-42E4-9D64-9831A5E935C0}"/>
                </a:ext>
              </a:extLst>
            </p:cNvPr>
            <p:cNvGrpSpPr/>
            <p:nvPr/>
          </p:nvGrpSpPr>
          <p:grpSpPr>
            <a:xfrm>
              <a:off x="7050824" y="4749059"/>
              <a:ext cx="2183912" cy="447085"/>
              <a:chOff x="1970824" y="2659436"/>
              <a:chExt cx="2183912" cy="44708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EB489394-DF0D-4CD7-A5ED-1B915F7DA06D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0FA0BA89-48CE-4B7B-A3B4-ABA6C2C2C7E6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3D68215E-27DD-491E-9E1F-CC2A48F5BE8F}"/>
                  </a:ext>
                </a:extLst>
              </p:cNvPr>
              <p:cNvSpPr/>
              <p:nvPr/>
            </p:nvSpPr>
            <p:spPr>
              <a:xfrm>
                <a:off x="3718318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4C2A754-2DC0-4A3A-9AD7-B027B005D0E5}"/>
                  </a:ext>
                </a:extLst>
              </p:cNvPr>
              <p:cNvSpPr txBox="1"/>
              <p:nvPr/>
            </p:nvSpPr>
            <p:spPr>
              <a:xfrm>
                <a:off x="2485363" y="2679451"/>
                <a:ext cx="1111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 </a:t>
                </a:r>
                <a:r>
                  <a:rPr lang="en-US" dirty="0" smtClean="0"/>
                  <a:t>             </a:t>
                </a:r>
                <a:r>
                  <a:rPr lang="en-US" dirty="0"/>
                  <a:t>=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DBF9A4CA-D018-4FB4-A832-EC89DE1E19DE}"/>
                </a:ext>
              </a:extLst>
            </p:cNvPr>
            <p:cNvSpPr/>
            <p:nvPr/>
          </p:nvSpPr>
          <p:spPr>
            <a:xfrm>
              <a:off x="83024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C46CA68-E900-4209-8914-30BB43A937BF}"/>
              </a:ext>
            </a:extLst>
          </p:cNvPr>
          <p:cNvCxnSpPr>
            <a:cxnSpLocks/>
          </p:cNvCxnSpPr>
          <p:nvPr/>
        </p:nvCxnSpPr>
        <p:spPr>
          <a:xfrm>
            <a:off x="3280989" y="1949201"/>
            <a:ext cx="14034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47AF040-F4C6-4563-8A6A-494B7462F5B3}"/>
              </a:ext>
            </a:extLst>
          </p:cNvPr>
          <p:cNvCxnSpPr>
            <a:cxnSpLocks/>
          </p:cNvCxnSpPr>
          <p:nvPr/>
        </p:nvCxnSpPr>
        <p:spPr>
          <a:xfrm>
            <a:off x="7922988" y="1956000"/>
            <a:ext cx="178749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FA976FF-87A0-4AD6-BA80-3721181F4FDA}"/>
              </a:ext>
            </a:extLst>
          </p:cNvPr>
          <p:cNvCxnSpPr>
            <a:cxnSpLocks/>
          </p:cNvCxnSpPr>
          <p:nvPr/>
        </p:nvCxnSpPr>
        <p:spPr>
          <a:xfrm>
            <a:off x="5805056" y="1951509"/>
            <a:ext cx="1245769" cy="44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24DBDFCF-81C0-43D2-B79B-171BA9337E7D}"/>
              </a:ext>
            </a:extLst>
          </p:cNvPr>
          <p:cNvSpPr/>
          <p:nvPr/>
        </p:nvSpPr>
        <p:spPr>
          <a:xfrm>
            <a:off x="3062780" y="4736358"/>
            <a:ext cx="436419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6B759055-6FF1-404A-9FD9-B0BF9E725A70}"/>
              </a:ext>
            </a:extLst>
          </p:cNvPr>
          <p:cNvSpPr/>
          <p:nvPr/>
        </p:nvSpPr>
        <p:spPr>
          <a:xfrm>
            <a:off x="7928761" y="4784949"/>
            <a:ext cx="436419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FB064FB-36B6-4873-B48B-87225B3CD914}"/>
              </a:ext>
            </a:extLst>
          </p:cNvPr>
          <p:cNvGrpSpPr/>
          <p:nvPr/>
        </p:nvGrpSpPr>
        <p:grpSpPr>
          <a:xfrm>
            <a:off x="8741147" y="4781852"/>
            <a:ext cx="527709" cy="461665"/>
            <a:chOff x="5434634" y="4795817"/>
            <a:chExt cx="527709" cy="46166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88C0F750-4828-4657-9516-4B6A2296A3E4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9100C24-9008-43F6-8394-D74388D78DEB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B95B291F-722C-46EB-96B0-3020BAAD3BBC}"/>
              </a:ext>
            </a:extLst>
          </p:cNvPr>
          <p:cNvGrpSpPr/>
          <p:nvPr/>
        </p:nvGrpSpPr>
        <p:grpSpPr>
          <a:xfrm>
            <a:off x="8250457" y="5315953"/>
            <a:ext cx="527709" cy="461665"/>
            <a:chOff x="5434634" y="4795817"/>
            <a:chExt cx="527709" cy="46166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55098D7F-B555-4A21-88A6-0B166299D20C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498CA9F-BEC7-4EA4-9DB9-A75AA85BA101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CB5CDCC-D6D1-42AD-B490-EC743BCE94F6}"/>
              </a:ext>
            </a:extLst>
          </p:cNvPr>
          <p:cNvCxnSpPr>
            <a:cxnSpLocks/>
          </p:cNvCxnSpPr>
          <p:nvPr/>
        </p:nvCxnSpPr>
        <p:spPr>
          <a:xfrm>
            <a:off x="874189" y="2586724"/>
            <a:ext cx="302811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ình ảnh, hình nền con heo, con lợn dễ thương ngộ nghĩnh | VFO.VN">
            <a:extLst>
              <a:ext uri="{FF2B5EF4-FFF2-40B4-BE49-F238E27FC236}">
                <a16:creationId xmlns:a16="http://schemas.microsoft.com/office/drawing/2014/main" xmlns="" id="{25E7D366-E51E-4DEE-9CFB-1EA92749C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822" y="2162740"/>
            <a:ext cx="1390101" cy="138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FE3AD42-0F30-426E-A27A-A224BF258946}"/>
              </a:ext>
            </a:extLst>
          </p:cNvPr>
          <p:cNvGrpSpPr/>
          <p:nvPr/>
        </p:nvGrpSpPr>
        <p:grpSpPr>
          <a:xfrm>
            <a:off x="6996503" y="4771126"/>
            <a:ext cx="527709" cy="461665"/>
            <a:chOff x="5434634" y="4795817"/>
            <a:chExt cx="527709" cy="46166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23DF6A14-C331-4F60-8FE9-942CE0B8ED30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F7579B25-A6A7-42C1-BAA5-40F528A6D237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A87E552-FF77-477C-9FD5-3490C781641E}"/>
              </a:ext>
            </a:extLst>
          </p:cNvPr>
          <p:cNvGrpSpPr/>
          <p:nvPr/>
        </p:nvGrpSpPr>
        <p:grpSpPr>
          <a:xfrm>
            <a:off x="3003649" y="4146240"/>
            <a:ext cx="527709" cy="461665"/>
            <a:chOff x="5434634" y="4795817"/>
            <a:chExt cx="527709" cy="46166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CE8F61E1-4579-4098-BDCD-8A2D9CC9C6C9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EF76256B-8DB1-46A2-9027-AA1B3890A7EE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8149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3507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ahoma"/>
                <a:ea typeface="Tahoma"/>
                <a:cs typeface="Tahoma"/>
              </a:rPr>
              <a:t>9 + 6 =?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 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:\BAÌ GIẢNG CÔ VIT\LuyenChuTieuHoc-2.7\LuyenChuTieuHoc\Ảnh dòng kẻ sẵn cho môn toán\DongKeDen10Do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2" b="19661"/>
          <a:stretch/>
        </p:blipFill>
        <p:spPr bwMode="auto">
          <a:xfrm>
            <a:off x="752702" y="278677"/>
            <a:ext cx="11108373" cy="634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77986" y="2476717"/>
            <a:ext cx="84197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79966" y="3086525"/>
            <a:ext cx="117140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latin typeface="HP001 4 hàng" panose="020B0603050302020204" pitchFamily="34" charset="0"/>
              </a:rPr>
              <a:t>   </a:t>
            </a:r>
            <a:endParaRPr lang="en-US" alt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7874" y="661852"/>
            <a:ext cx="991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>
                <a:latin typeface="HP001 4 hàng" panose="020B0603050302020204" pitchFamily="34" charset="0"/>
              </a:rPr>
              <a:t>7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4000" b="1" dirty="0" smtClean="0">
                <a:latin typeface="HP001 4 hàng" panose="020B0603050302020204" pitchFamily="34" charset="0"/>
              </a:rPr>
              <a:t> 10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4000" b="1" dirty="0" smtClean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8125" y="1419497"/>
            <a:ext cx="414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Toán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1" y="2216332"/>
            <a:ext cx="10328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HP001 4 hàng" panose="020B0603050302020204" pitchFamily="34" charset="0"/>
              </a:rPr>
              <a:t>      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9: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2: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           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thêm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bót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đơn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vị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2315" y="3772984"/>
            <a:ext cx="10328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HP001 4 hàng" panose="020B0603050302020204" pitchFamily="34" charset="0"/>
              </a:rPr>
              <a:t>       </a:t>
            </a:r>
            <a:r>
              <a:rPr lang="en-US" sz="4000" b="1" dirty="0" smtClean="0">
                <a:latin typeface="HP001 4 hàng" panose="020B0603050302020204" pitchFamily="34" charset="0"/>
              </a:rPr>
              <a:t>            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tập</a:t>
            </a:r>
            <a:endParaRPr lang="en-US" sz="4000" b="1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4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357918-BE7F-4689-AAFF-3029381A9FF2}"/>
              </a:ext>
            </a:extLst>
          </p:cNvPr>
          <p:cNvSpPr txBox="1"/>
          <p:nvPr/>
        </p:nvSpPr>
        <p:spPr>
          <a:xfrm>
            <a:off x="1354487" y="1473323"/>
            <a:ext cx="861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toán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tóm</a:t>
            </a:r>
            <a:r>
              <a:rPr lang="en-US" sz="2400" dirty="0"/>
              <a:t> </a:t>
            </a:r>
            <a:r>
              <a:rPr lang="en-US" sz="2400" dirty="0" err="1"/>
              <a:t>tắt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95ED2F7-EE07-49EA-9C89-7B93D4CAC976}"/>
              </a:ext>
            </a:extLst>
          </p:cNvPr>
          <p:cNvSpPr/>
          <p:nvPr/>
        </p:nvSpPr>
        <p:spPr>
          <a:xfrm>
            <a:off x="782580" y="141176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31308C-4F1D-41C4-BDF8-B0D03081C775}"/>
              </a:ext>
            </a:extLst>
          </p:cNvPr>
          <p:cNvSpPr txBox="1"/>
          <p:nvPr/>
        </p:nvSpPr>
        <p:spPr>
          <a:xfrm>
            <a:off x="1278584" y="2290000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9 </a:t>
            </a:r>
            <a:r>
              <a:rPr lang="en-US" sz="2400" dirty="0" err="1"/>
              <a:t>thuyền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4 </a:t>
            </a:r>
            <a:r>
              <a:rPr lang="en-US" sz="2400" dirty="0" err="1"/>
              <a:t>thuyền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thuyền</a:t>
            </a:r>
            <a:r>
              <a:rPr lang="en-US" sz="24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A4B8A9-551E-4B2B-B4C1-73F4E3D1C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300" y="433892"/>
            <a:ext cx="5214504" cy="2995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0E1E5B-58C0-40E9-9368-63B7173136EA}"/>
              </a:ext>
            </a:extLst>
          </p:cNvPr>
          <p:cNvSpPr txBox="1"/>
          <p:nvPr/>
        </p:nvSpPr>
        <p:spPr>
          <a:xfrm>
            <a:off x="4275785" y="3409922"/>
            <a:ext cx="7006107" cy="304698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endParaRPr lang="en-US" sz="3200" b="1" i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thuyền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tất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latin typeface="HP001 4 hàng" panose="020B06030503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HP001 4 hàng" panose="020B0603050302020204" pitchFamily="34" charset="0"/>
              </a:rPr>
              <a:t>      9 </a:t>
            </a:r>
            <a:r>
              <a:rPr lang="en-US" sz="3200" b="1" dirty="0">
                <a:latin typeface="HP001 4 hàng" panose="020B0603050302020204" pitchFamily="34" charset="0"/>
              </a:rPr>
              <a:t>+ 4 = 13 (</a:t>
            </a:r>
            <a:r>
              <a:rPr lang="en-US" sz="3200" b="1" dirty="0" err="1">
                <a:latin typeface="HP001 4 hàng" panose="020B0603050302020204" pitchFamily="34" charset="0"/>
              </a:rPr>
              <a:t>thuyền</a:t>
            </a:r>
            <a:r>
              <a:rPr lang="en-US" sz="3200" b="1" dirty="0">
                <a:latin typeface="HP001 4 hàng" panose="020B06030503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anose="020B0603050302020204" pitchFamily="34" charset="0"/>
              </a:rPr>
              <a:t>     </a:t>
            </a:r>
            <a:r>
              <a:rPr lang="en-US" sz="3200" b="1" smtClean="0">
                <a:latin typeface="HP001 4 hàng" panose="020B0603050302020204" pitchFamily="34" charset="0"/>
              </a:rPr>
              <a:t>      Đáp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</a:rPr>
              <a:t>: 13 </a:t>
            </a:r>
            <a:r>
              <a:rPr lang="en-US" sz="3200" b="1" dirty="0" err="1">
                <a:latin typeface="HP001 4 hàng" panose="020B0603050302020204" pitchFamily="34" charset="0"/>
              </a:rPr>
              <a:t>thuyền</a:t>
            </a:r>
            <a:r>
              <a:rPr lang="en-US" sz="3200" b="1" dirty="0">
                <a:latin typeface="HP001 4 hàng" panose="020B06030503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56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357918-BE7F-4689-AAFF-3029381A9FF2}"/>
              </a:ext>
            </a:extLst>
          </p:cNvPr>
          <p:cNvSpPr txBox="1"/>
          <p:nvPr/>
        </p:nvSpPr>
        <p:spPr>
          <a:xfrm>
            <a:off x="1503217" y="1269607"/>
            <a:ext cx="970878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14 </a:t>
            </a:r>
            <a:r>
              <a:rPr lang="en-US" sz="2400" dirty="0" err="1"/>
              <a:t>bạn</a:t>
            </a:r>
            <a:r>
              <a:rPr lang="en-US" sz="2400" dirty="0"/>
              <a:t>,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3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31308C-4F1D-41C4-BDF8-B0D03081C775}"/>
              </a:ext>
            </a:extLst>
          </p:cNvPr>
          <p:cNvSpPr txBox="1"/>
          <p:nvPr/>
        </p:nvSpPr>
        <p:spPr>
          <a:xfrm>
            <a:off x="798490" y="2705769"/>
            <a:ext cx="401322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xe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     </a:t>
            </a:r>
            <a:r>
              <a:rPr lang="en-US" sz="2400" dirty="0"/>
              <a:t>: 14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Xuống</a:t>
            </a:r>
            <a:r>
              <a:rPr lang="en-US" sz="2400" dirty="0" smtClean="0"/>
              <a:t> </a:t>
            </a:r>
            <a:r>
              <a:rPr lang="en-US" sz="2400" dirty="0" err="1" smtClean="0"/>
              <a:t>xe</a:t>
            </a:r>
            <a:r>
              <a:rPr lang="en-US" sz="2400" dirty="0" smtClean="0"/>
              <a:t>        </a:t>
            </a:r>
            <a:r>
              <a:rPr lang="en-US" sz="2400" dirty="0"/>
              <a:t>: 3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           : </a:t>
            </a:r>
            <a:r>
              <a:rPr lang="en-US" sz="2400" dirty="0"/>
              <a:t>…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0E1E5B-58C0-40E9-9368-63B7173136EA}"/>
              </a:ext>
            </a:extLst>
          </p:cNvPr>
          <p:cNvSpPr txBox="1"/>
          <p:nvPr/>
        </p:nvSpPr>
        <p:spPr>
          <a:xfrm>
            <a:off x="3657600" y="4027024"/>
            <a:ext cx="5064616" cy="2308324"/>
          </a:xfrm>
          <a:prstGeom prst="rect">
            <a:avLst/>
          </a:prstGeom>
          <a:solidFill>
            <a:srgbClr val="FFCAB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14 – 3 = 11 (</a:t>
            </a:r>
            <a:r>
              <a:rPr lang="en-US" sz="2400" dirty="0" err="1"/>
              <a:t>bạn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     </a:t>
            </a: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11 </a:t>
            </a:r>
            <a:r>
              <a:rPr lang="en-US" sz="2400" dirty="0" err="1"/>
              <a:t>bạn</a:t>
            </a:r>
            <a:r>
              <a:rPr lang="en-US" sz="2400" dirty="0"/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E1C1519-1497-44E9-AE3A-B864F2B105F4}"/>
              </a:ext>
            </a:extLst>
          </p:cNvPr>
          <p:cNvSpPr/>
          <p:nvPr/>
        </p:nvSpPr>
        <p:spPr>
          <a:xfrm>
            <a:off x="979997" y="157392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4CE4BD7-B909-4F20-B02C-0C655BF6B66D}"/>
              </a:ext>
            </a:extLst>
          </p:cNvPr>
          <p:cNvCxnSpPr>
            <a:cxnSpLocks/>
          </p:cNvCxnSpPr>
          <p:nvPr/>
        </p:nvCxnSpPr>
        <p:spPr>
          <a:xfrm>
            <a:off x="1709142" y="1746383"/>
            <a:ext cx="1948458" cy="154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12AAAD8-C7C2-4ED8-9825-8E143D6A4713}"/>
              </a:ext>
            </a:extLst>
          </p:cNvPr>
          <p:cNvCxnSpPr>
            <a:cxnSpLocks/>
          </p:cNvCxnSpPr>
          <p:nvPr/>
        </p:nvCxnSpPr>
        <p:spPr>
          <a:xfrm>
            <a:off x="1625036" y="2300672"/>
            <a:ext cx="203256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CB967-1BC6-4FD4-8A37-87289C316DA1}"/>
              </a:ext>
            </a:extLst>
          </p:cNvPr>
          <p:cNvCxnSpPr>
            <a:cxnSpLocks/>
          </p:cNvCxnSpPr>
          <p:nvPr/>
        </p:nvCxnSpPr>
        <p:spPr>
          <a:xfrm>
            <a:off x="6001555" y="1761834"/>
            <a:ext cx="2009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C6753F0-11C8-4702-B513-5BCB4979D103}"/>
              </a:ext>
            </a:extLst>
          </p:cNvPr>
          <p:cNvCxnSpPr>
            <a:cxnSpLocks/>
          </p:cNvCxnSpPr>
          <p:nvPr/>
        </p:nvCxnSpPr>
        <p:spPr>
          <a:xfrm flipV="1">
            <a:off x="8995654" y="1746383"/>
            <a:ext cx="1848357" cy="1545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ình ảnh Xe Buýt, Trường Học, Xe Buýt, Xe Buýt Của Trường miễn phí tải tập  tin PNG PSDComment và Vector">
            <a:extLst>
              <a:ext uri="{FF2B5EF4-FFF2-40B4-BE49-F238E27FC236}">
                <a16:creationId xmlns:a16="http://schemas.microsoft.com/office/drawing/2014/main" xmlns="" id="{28D9E462-2E74-432B-B85E-78C98E4FF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b="14577"/>
          <a:stretch/>
        </p:blipFill>
        <p:spPr bwMode="auto">
          <a:xfrm>
            <a:off x="7548785" y="1761834"/>
            <a:ext cx="3785037" cy="26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70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6918762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+ 4 = ?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+ 5 =?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+ 7 =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+ 9 =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+ 4 =?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370" y="1800301"/>
            <a:ext cx="6113417" cy="31393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9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TOÁN VỀ </a:t>
            </a:r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THÊM, </a:t>
            </a:r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BỚT MỘT SỐ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137603" y="223583"/>
            <a:ext cx="2190751" cy="1284098"/>
            <a:chOff x="1523998" y="0"/>
            <a:chExt cx="2190751" cy="12840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677723" y="206880"/>
              <a:ext cx="19720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07421" y="290068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182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:\BAÌ GIẢNG CÔ VIT\LuyenChuTieuHoc-2.7\LuyenChuTieuHoc\Ảnh dòng kẻ sẵn cho môn toán\DongKeDen10Do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2" b="19661"/>
          <a:stretch/>
        </p:blipFill>
        <p:spPr bwMode="auto">
          <a:xfrm>
            <a:off x="752702" y="278677"/>
            <a:ext cx="11108373" cy="634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77986" y="2476717"/>
            <a:ext cx="84197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79966" y="3086525"/>
            <a:ext cx="117140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latin typeface="HP001 4 hàng" panose="020B0603050302020204" pitchFamily="34" charset="0"/>
              </a:rPr>
              <a:t>   </a:t>
            </a:r>
            <a:endParaRPr lang="en-US" alt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7874" y="661852"/>
            <a:ext cx="8917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tư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>
                <a:latin typeface="HP001 4 hàng" panose="020B0603050302020204" pitchFamily="34" charset="0"/>
              </a:rPr>
              <a:t>6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4000" b="1" dirty="0" smtClean="0">
                <a:latin typeface="HP001 4 hàng" panose="020B0603050302020204" pitchFamily="34" charset="0"/>
              </a:rPr>
              <a:t> 10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4000" b="1" dirty="0" smtClean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8125" y="1419497"/>
            <a:ext cx="414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HP001 4 hàng" panose="020B0603050302020204" pitchFamily="34" charset="0"/>
              </a:rPr>
              <a:t>Toán</a:t>
            </a:r>
            <a:endParaRPr lang="en-US" sz="4000" b="1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1" y="2216332"/>
            <a:ext cx="1048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HP001 4 hàng" panose="020B0603050302020204" pitchFamily="34" charset="0"/>
              </a:rPr>
              <a:t>      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9: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1: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01" y="2992087"/>
            <a:ext cx="1048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           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thêm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đơn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vị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20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703</Words>
  <Application>Microsoft Office PowerPoint</Application>
  <PresentationFormat>Custom</PresentationFormat>
  <Paragraphs>163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Tahoma</vt:lpstr>
      <vt:lpstr>Times New Roman</vt:lpstr>
      <vt:lpstr>Calibri</vt:lpstr>
      <vt:lpstr>HP001 4 hàng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84</cp:revision>
  <dcterms:created xsi:type="dcterms:W3CDTF">2018-08-09T12:27:57Z</dcterms:created>
  <dcterms:modified xsi:type="dcterms:W3CDTF">2021-10-07T01:15:37Z</dcterms:modified>
</cp:coreProperties>
</file>