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Lst>
  <p:notesMasterIdLst>
    <p:notesMasterId r:id="rId27"/>
  </p:notesMasterIdLst>
  <p:sldIdLst>
    <p:sldId id="548" r:id="rId5"/>
    <p:sldId id="549" r:id="rId6"/>
    <p:sldId id="284" r:id="rId7"/>
    <p:sldId id="295" r:id="rId8"/>
    <p:sldId id="286" r:id="rId9"/>
    <p:sldId id="296" r:id="rId10"/>
    <p:sldId id="297" r:id="rId11"/>
    <p:sldId id="547" r:id="rId12"/>
    <p:sldId id="269" r:id="rId13"/>
    <p:sldId id="356" r:id="rId14"/>
    <p:sldId id="355" r:id="rId15"/>
    <p:sldId id="287" r:id="rId16"/>
    <p:sldId id="357" r:id="rId17"/>
    <p:sldId id="300" r:id="rId18"/>
    <p:sldId id="298" r:id="rId19"/>
    <p:sldId id="270" r:id="rId20"/>
    <p:sldId id="288" r:id="rId21"/>
    <p:sldId id="291" r:id="rId22"/>
    <p:sldId id="299" r:id="rId23"/>
    <p:sldId id="292" r:id="rId24"/>
    <p:sldId id="293" r:id="rId25"/>
    <p:sldId id="35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B4E7A1-F770-403A-B44F-ABE2628A000E}"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94FFD4-C49B-4DE4-BDB2-D4736871B2C6}" type="slidenum">
              <a:rPr lang="en-US" smtClean="0"/>
              <a:t>‹#›</a:t>
            </a:fld>
            <a:endParaRPr lang="en-US"/>
          </a:p>
        </p:txBody>
      </p:sp>
    </p:spTree>
    <p:extLst>
      <p:ext uri="{BB962C8B-B14F-4D97-AF65-F5344CB8AC3E}">
        <p14:creationId xmlns:p14="http://schemas.microsoft.com/office/powerpoint/2010/main" val="1251834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3</a:t>
            </a:fld>
            <a:endParaRPr lang="en-US"/>
          </a:p>
        </p:txBody>
      </p:sp>
    </p:spTree>
    <p:extLst>
      <p:ext uri="{BB962C8B-B14F-4D97-AF65-F5344CB8AC3E}">
        <p14:creationId xmlns:p14="http://schemas.microsoft.com/office/powerpoint/2010/main" val="3535345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16</a:t>
            </a:fld>
            <a:endParaRPr lang="en-US"/>
          </a:p>
        </p:txBody>
      </p:sp>
    </p:spTree>
    <p:extLst>
      <p:ext uri="{BB962C8B-B14F-4D97-AF65-F5344CB8AC3E}">
        <p14:creationId xmlns:p14="http://schemas.microsoft.com/office/powerpoint/2010/main" val="1231820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17</a:t>
            </a:fld>
            <a:endParaRPr lang="en-US"/>
          </a:p>
        </p:txBody>
      </p:sp>
    </p:spTree>
    <p:extLst>
      <p:ext uri="{BB962C8B-B14F-4D97-AF65-F5344CB8AC3E}">
        <p14:creationId xmlns:p14="http://schemas.microsoft.com/office/powerpoint/2010/main" val="1375636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18</a:t>
            </a:fld>
            <a:endParaRPr lang="en-US"/>
          </a:p>
        </p:txBody>
      </p:sp>
    </p:spTree>
    <p:extLst>
      <p:ext uri="{BB962C8B-B14F-4D97-AF65-F5344CB8AC3E}">
        <p14:creationId xmlns:p14="http://schemas.microsoft.com/office/powerpoint/2010/main" val="625713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011335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21</a:t>
            </a:fld>
            <a:endParaRPr lang="en-US"/>
          </a:p>
        </p:txBody>
      </p:sp>
    </p:spTree>
    <p:extLst>
      <p:ext uri="{BB962C8B-B14F-4D97-AF65-F5344CB8AC3E}">
        <p14:creationId xmlns:p14="http://schemas.microsoft.com/office/powerpoint/2010/main" val="38026129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fld id="{AB94FFD4-C49B-4DE4-BDB2-D4736871B2C6}" type="slidenum">
              <a:rPr lang="en-US" smtClean="0"/>
              <a:t>5</a:t>
            </a:fld>
            <a:endParaRPr lang="en-US"/>
          </a:p>
        </p:txBody>
      </p:sp>
    </p:spTree>
    <p:extLst>
      <p:ext uri="{BB962C8B-B14F-4D97-AF65-F5344CB8AC3E}">
        <p14:creationId xmlns:p14="http://schemas.microsoft.com/office/powerpoint/2010/main" val="1339719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05E7F-62A9-4701-BFC2-BAF91B9808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594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fld id="{AB94FFD4-C49B-4DE4-BDB2-D4736871B2C6}" type="slidenum">
              <a:rPr lang="en-US" smtClean="0"/>
              <a:t>10</a:t>
            </a:fld>
            <a:endParaRPr lang="en-US"/>
          </a:p>
        </p:txBody>
      </p:sp>
    </p:spTree>
    <p:extLst>
      <p:ext uri="{BB962C8B-B14F-4D97-AF65-F5344CB8AC3E}">
        <p14:creationId xmlns:p14="http://schemas.microsoft.com/office/powerpoint/2010/main" val="266765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fld id="{AB94FFD4-C49B-4DE4-BDB2-D4736871B2C6}" type="slidenum">
              <a:rPr lang="en-US" smtClean="0"/>
              <a:t>11</a:t>
            </a:fld>
            <a:endParaRPr lang="en-US"/>
          </a:p>
        </p:txBody>
      </p:sp>
    </p:spTree>
    <p:extLst>
      <p:ext uri="{BB962C8B-B14F-4D97-AF65-F5344CB8AC3E}">
        <p14:creationId xmlns:p14="http://schemas.microsoft.com/office/powerpoint/2010/main" val="3576313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fld id="{AB94FFD4-C49B-4DE4-BDB2-D4736871B2C6}" type="slidenum">
              <a:rPr lang="en-US" smtClean="0"/>
              <a:t>12</a:t>
            </a:fld>
            <a:endParaRPr lang="en-US"/>
          </a:p>
        </p:txBody>
      </p:sp>
    </p:spTree>
    <p:extLst>
      <p:ext uri="{BB962C8B-B14F-4D97-AF65-F5344CB8AC3E}">
        <p14:creationId xmlns:p14="http://schemas.microsoft.com/office/powerpoint/2010/main" val="399193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13</a:t>
            </a:fld>
            <a:endParaRPr lang="en-US"/>
          </a:p>
        </p:txBody>
      </p:sp>
    </p:spTree>
    <p:extLst>
      <p:ext uri="{BB962C8B-B14F-4D97-AF65-F5344CB8AC3E}">
        <p14:creationId xmlns:p14="http://schemas.microsoft.com/office/powerpoint/2010/main" val="402816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14</a:t>
            </a:fld>
            <a:endParaRPr lang="en-US"/>
          </a:p>
        </p:txBody>
      </p:sp>
    </p:spTree>
    <p:extLst>
      <p:ext uri="{BB962C8B-B14F-4D97-AF65-F5344CB8AC3E}">
        <p14:creationId xmlns:p14="http://schemas.microsoft.com/office/powerpoint/2010/main" val="1468436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AB94FFD4-C49B-4DE4-BDB2-D4736871B2C6}" type="slidenum">
              <a:rPr lang="en-US" smtClean="0"/>
              <a:t>15</a:t>
            </a:fld>
            <a:endParaRPr lang="en-US"/>
          </a:p>
        </p:txBody>
      </p:sp>
    </p:spTree>
    <p:extLst>
      <p:ext uri="{BB962C8B-B14F-4D97-AF65-F5344CB8AC3E}">
        <p14:creationId xmlns:p14="http://schemas.microsoft.com/office/powerpoint/2010/main" val="2659784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BB6420-30C7-436E-B94E-C4769C49B56A}"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362440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304435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41378466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84960217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106006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6329038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6329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25954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5673364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15561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02316406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BB6420-30C7-436E-B94E-C4769C49B56A}"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2909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37838346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505509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53367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354248451"/>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600110965"/>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558497110"/>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628897945"/>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734481726"/>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95044400"/>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267043934"/>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BB6420-30C7-436E-B94E-C4769C49B56A}"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311706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881040399"/>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567293241"/>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382800655"/>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851780602"/>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5622046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7167365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5027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232425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8506866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15482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BB6420-30C7-436E-B94E-C4769C49B56A}"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23604905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9542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758694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78698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2576558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13913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BB6420-30C7-436E-B94E-C4769C49B56A}" type="datetimeFigureOut">
              <a:rPr lang="en-US" smtClean="0"/>
              <a:t>10/9/2024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78313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BB6420-30C7-436E-B94E-C4769C49B56A}" type="datetimeFigureOut">
              <a:rPr lang="en-US" smtClean="0"/>
              <a:t>10/9/2024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9864555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BB6420-30C7-436E-B94E-C4769C49B56A}" type="datetimeFigureOut">
              <a:rPr lang="en-US" smtClean="0"/>
              <a:t>10/9/2024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862734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11914936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BB6420-30C7-436E-B94E-C4769C49B56A}" type="datetimeFigureOut">
              <a:rPr lang="en-US" smtClean="0"/>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9D0D62-841A-419D-ADDC-C3945F90E9C2}" type="slidenum">
              <a:rPr lang="en-US" smtClean="0"/>
              <a:t>‹#›</a:t>
            </a:fld>
            <a:endParaRPr lang="en-US"/>
          </a:p>
        </p:txBody>
      </p:sp>
    </p:spTree>
    <p:extLst>
      <p:ext uri="{BB962C8B-B14F-4D97-AF65-F5344CB8AC3E}">
        <p14:creationId xmlns:p14="http://schemas.microsoft.com/office/powerpoint/2010/main" val="34788158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BB6420-30C7-436E-B94E-C4769C49B56A}" type="datetimeFigureOut">
              <a:rPr lang="en-US" smtClean="0"/>
              <a:t>10/9/2024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9D0D62-841A-419D-ADDC-C3945F90E9C2}" type="slidenum">
              <a:rPr lang="en-US" smtClean="0"/>
              <a:t>‹#›</a:t>
            </a:fld>
            <a:endParaRPr lang="en-US"/>
          </a:p>
        </p:txBody>
      </p:sp>
    </p:spTree>
    <p:extLst>
      <p:ext uri="{BB962C8B-B14F-4D97-AF65-F5344CB8AC3E}">
        <p14:creationId xmlns:p14="http://schemas.microsoft.com/office/powerpoint/2010/main" val="19181773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31308973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09/10/2024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2293467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50873053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11.png"/><Relationship Id="rId3" Type="http://schemas.openxmlformats.org/officeDocument/2006/relationships/slideLayout" Target="../slideLayouts/slideLayout23.xml"/><Relationship Id="rId7" Type="http://schemas.openxmlformats.org/officeDocument/2006/relationships/audio" Target="../media/audio3.wav"/><Relationship Id="rId12" Type="http://schemas.openxmlformats.org/officeDocument/2006/relationships/image" Target="../media/image10.wmf"/><Relationship Id="rId17" Type="http://schemas.openxmlformats.org/officeDocument/2006/relationships/image" Target="../media/image9.png"/><Relationship Id="rId2" Type="http://schemas.openxmlformats.org/officeDocument/2006/relationships/audio" Target="../media/media2.mp3"/><Relationship Id="rId16" Type="http://schemas.microsoft.com/office/2007/relationships/hdphoto" Target="../media/hdphoto2.wdp"/><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8.png"/><Relationship Id="rId5" Type="http://schemas.openxmlformats.org/officeDocument/2006/relationships/audio" Target="../media/audio1.wav"/><Relationship Id="rId15" Type="http://schemas.openxmlformats.org/officeDocument/2006/relationships/image" Target="../media/image12.png"/><Relationship Id="rId10" Type="http://schemas.openxmlformats.org/officeDocument/2006/relationships/image" Target="../media/image7.jpeg"/><Relationship Id="rId4" Type="http://schemas.openxmlformats.org/officeDocument/2006/relationships/notesSlide" Target="../notesSlides/notesSlide2.xml"/><Relationship Id="rId9" Type="http://schemas.openxmlformats.org/officeDocument/2006/relationships/audio" Target="../media/audio5.wav"/><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audio" Target="../media/audio4.wav"/><Relationship Id="rId12" Type="http://schemas.openxmlformats.org/officeDocument/2006/relationships/image" Target="../media/image11.png"/><Relationship Id="rId2" Type="http://schemas.openxmlformats.org/officeDocument/2006/relationships/audio" Target="../media/media2.mp3"/><Relationship Id="rId16" Type="http://schemas.openxmlformats.org/officeDocument/2006/relationships/image" Target="../media/image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jpeg"/><Relationship Id="rId1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23.xml"/><Relationship Id="rId7" Type="http://schemas.openxmlformats.org/officeDocument/2006/relationships/audio" Target="../media/audio4.wav"/><Relationship Id="rId12" Type="http://schemas.openxmlformats.org/officeDocument/2006/relationships/image" Target="../media/image11.png"/><Relationship Id="rId2" Type="http://schemas.openxmlformats.org/officeDocument/2006/relationships/audio" Target="../media/media2.mp3"/><Relationship Id="rId16" Type="http://schemas.openxmlformats.org/officeDocument/2006/relationships/image" Target="../media/image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0.wmf"/><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8.png"/><Relationship Id="rId4" Type="http://schemas.openxmlformats.org/officeDocument/2006/relationships/audio" Target="../media/audio1.wav"/><Relationship Id="rId9" Type="http://schemas.openxmlformats.org/officeDocument/2006/relationships/image" Target="../media/image7.jpeg"/><Relationship Id="rId1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C5ADEC-6990-4A60-A911-AF43793CC623}"/>
              </a:ext>
            </a:extLst>
          </p:cNvPr>
          <p:cNvSpPr txBox="1"/>
          <p:nvPr/>
        </p:nvSpPr>
        <p:spPr>
          <a:xfrm>
            <a:off x="894080" y="0"/>
            <a:ext cx="102920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Chủ</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đề</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Khám</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phá</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bản</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thân</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B02159CF-4103-4BB3-8ACC-8620386BE786}"/>
              </a:ext>
            </a:extLst>
          </p:cNvPr>
          <p:cNvSpPr/>
          <p:nvPr/>
        </p:nvSpPr>
        <p:spPr>
          <a:xfrm>
            <a:off x="3362276" y="3429000"/>
            <a:ext cx="6820009"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Bài</a:t>
            </a: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5: </a:t>
            </a:r>
            <a:r>
              <a:rPr kumimoji="0" lang="en-US" sz="5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Vui</a:t>
            </a: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a:t>
            </a:r>
            <a:r>
              <a:rPr kumimoji="0" lang="en-US" sz="5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Tết</a:t>
            </a: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a:t>
            </a:r>
            <a:r>
              <a:rPr kumimoji="0" lang="en-US" sz="5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Trung</a:t>
            </a:r>
            <a:r>
              <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a:t>
            </a:r>
            <a:r>
              <a:rPr kumimoji="0" lang="en-US" sz="5400" b="1" i="0" u="none" strike="noStrike" kern="1200" cap="none" spc="0" normalizeH="0" baseline="0" noProof="0" dirty="0" err="1">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thu</a:t>
            </a: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14870370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748B9AE-A366-4181-AB5A-68A2AED83D7F}"/>
              </a:ext>
            </a:extLst>
          </p:cNvPr>
          <p:cNvSpPr/>
          <p:nvPr/>
        </p:nvSpPr>
        <p:spPr>
          <a:xfrm>
            <a:off x="538480" y="149392"/>
            <a:ext cx="10993120" cy="625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effectLst/>
              </a:rPr>
              <a:t>1. Chia </a:t>
            </a:r>
            <a:r>
              <a:rPr lang="en-US" sz="4400" b="1" dirty="0" err="1">
                <a:solidFill>
                  <a:srgbClr val="FF0000"/>
                </a:solidFill>
                <a:effectLst/>
              </a:rPr>
              <a:t>sẻ</a:t>
            </a:r>
            <a:r>
              <a:rPr lang="en-US" sz="4400" b="1" dirty="0">
                <a:solidFill>
                  <a:srgbClr val="FF0000"/>
                </a:solidFill>
                <a:effectLst/>
              </a:rPr>
              <a:t> </a:t>
            </a:r>
            <a:r>
              <a:rPr lang="en-US" sz="4400" b="1" dirty="0" err="1">
                <a:solidFill>
                  <a:srgbClr val="FF0000"/>
                </a:solidFill>
                <a:effectLst/>
              </a:rPr>
              <a:t>những</a:t>
            </a:r>
            <a:r>
              <a:rPr lang="en-US" sz="4400" b="1" dirty="0">
                <a:solidFill>
                  <a:srgbClr val="FF0000"/>
                </a:solidFill>
                <a:effectLst/>
              </a:rPr>
              <a:t> </a:t>
            </a:r>
            <a:r>
              <a:rPr lang="en-US" sz="4400" b="1" dirty="0" err="1">
                <a:solidFill>
                  <a:srgbClr val="FF0000"/>
                </a:solidFill>
                <a:effectLst/>
              </a:rPr>
              <a:t>gì</a:t>
            </a:r>
            <a:r>
              <a:rPr lang="en-US" sz="4400" b="1" dirty="0">
                <a:solidFill>
                  <a:srgbClr val="FF0000"/>
                </a:solidFill>
                <a:effectLst/>
              </a:rPr>
              <a:t> </a:t>
            </a:r>
            <a:r>
              <a:rPr lang="en-US" sz="4400" b="1" dirty="0" err="1">
                <a:solidFill>
                  <a:srgbClr val="FF0000"/>
                </a:solidFill>
                <a:effectLst/>
              </a:rPr>
              <a:t>em</a:t>
            </a:r>
            <a:r>
              <a:rPr lang="en-US" sz="4400" b="1" dirty="0">
                <a:solidFill>
                  <a:srgbClr val="FF0000"/>
                </a:solidFill>
                <a:effectLst/>
              </a:rPr>
              <a:t> </a:t>
            </a:r>
            <a:r>
              <a:rPr lang="en-US" sz="4400" b="1" dirty="0" err="1">
                <a:solidFill>
                  <a:srgbClr val="FF0000"/>
                </a:solidFill>
                <a:effectLst/>
              </a:rPr>
              <a:t>biết</a:t>
            </a:r>
            <a:r>
              <a:rPr lang="en-US" sz="4400" b="1" dirty="0">
                <a:solidFill>
                  <a:srgbClr val="FF0000"/>
                </a:solidFill>
                <a:effectLst/>
              </a:rPr>
              <a:t> </a:t>
            </a:r>
            <a:r>
              <a:rPr lang="en-US" sz="4400" b="1" dirty="0" err="1">
                <a:solidFill>
                  <a:srgbClr val="FF0000"/>
                </a:solidFill>
                <a:effectLst/>
              </a:rPr>
              <a:t>về</a:t>
            </a:r>
            <a:r>
              <a:rPr lang="en-US" sz="4400" b="1" dirty="0">
                <a:solidFill>
                  <a:srgbClr val="FF0000"/>
                </a:solidFill>
                <a:effectLst/>
              </a:rPr>
              <a:t> </a:t>
            </a:r>
            <a:r>
              <a:rPr lang="en-US" sz="4400" b="1" dirty="0" err="1">
                <a:solidFill>
                  <a:srgbClr val="FF0000"/>
                </a:solidFill>
                <a:effectLst/>
              </a:rPr>
              <a:t>tết</a:t>
            </a:r>
            <a:r>
              <a:rPr lang="en-US" sz="4400" b="1" dirty="0">
                <a:solidFill>
                  <a:srgbClr val="FF0000"/>
                </a:solidFill>
                <a:effectLst/>
              </a:rPr>
              <a:t> </a:t>
            </a:r>
            <a:r>
              <a:rPr lang="en-US" sz="4400" b="1" dirty="0" err="1">
                <a:solidFill>
                  <a:srgbClr val="FF0000"/>
                </a:solidFill>
                <a:effectLst/>
              </a:rPr>
              <a:t>Trung</a:t>
            </a:r>
            <a:r>
              <a:rPr lang="en-US" sz="4400" b="1" dirty="0">
                <a:solidFill>
                  <a:srgbClr val="FF0000"/>
                </a:solidFill>
                <a:effectLst/>
              </a:rPr>
              <a:t> </a:t>
            </a:r>
            <a:r>
              <a:rPr lang="en-US" sz="4400" b="1" dirty="0" err="1">
                <a:solidFill>
                  <a:srgbClr val="FF0000"/>
                </a:solidFill>
                <a:effectLst/>
              </a:rPr>
              <a:t>thu</a:t>
            </a:r>
            <a:endParaRPr lang="en-US" sz="4400" dirty="0">
              <a:solidFill>
                <a:srgbClr val="FF0000"/>
              </a:solidFill>
            </a:endParaRPr>
          </a:p>
        </p:txBody>
      </p:sp>
      <p:pic>
        <p:nvPicPr>
          <p:cNvPr id="8" name="Picture 7">
            <a:extLst>
              <a:ext uri="{FF2B5EF4-FFF2-40B4-BE49-F238E27FC236}">
                <a16:creationId xmlns:a16="http://schemas.microsoft.com/office/drawing/2014/main" id="{428C2DB6-59EC-47D2-B595-92FE47168283}"/>
              </a:ext>
            </a:extLst>
          </p:cNvPr>
          <p:cNvPicPr>
            <a:picLocks noChangeAspect="1"/>
          </p:cNvPicPr>
          <p:nvPr/>
        </p:nvPicPr>
        <p:blipFill>
          <a:blip r:embed="rId3"/>
          <a:stretch>
            <a:fillRect/>
          </a:stretch>
        </p:blipFill>
        <p:spPr>
          <a:xfrm>
            <a:off x="73478" y="1480662"/>
            <a:ext cx="12118521" cy="5478938"/>
          </a:xfrm>
          <a:prstGeom prst="rect">
            <a:avLst/>
          </a:prstGeom>
        </p:spPr>
      </p:pic>
      <p:sp>
        <p:nvSpPr>
          <p:cNvPr id="5" name="TextBox 3">
            <a:extLst>
              <a:ext uri="{FF2B5EF4-FFF2-40B4-BE49-F238E27FC236}">
                <a16:creationId xmlns:a16="http://schemas.microsoft.com/office/drawing/2014/main" id="{D35C8438-1E19-4A8C-B783-753CBA06CB0E}"/>
              </a:ext>
            </a:extLst>
          </p:cNvPr>
          <p:cNvSpPr txBox="1"/>
          <p:nvPr/>
        </p:nvSpPr>
        <p:spPr>
          <a:xfrm>
            <a:off x="1940560" y="711221"/>
            <a:ext cx="8839200" cy="769441"/>
          </a:xfrm>
          <a:prstGeom prst="rect">
            <a:avLst/>
          </a:prstGeom>
          <a:noFill/>
        </p:spPr>
        <p:txBody>
          <a:bodyPr wrap="square" rtlCol="0">
            <a:spAutoFit/>
          </a:bodyPr>
          <a:lstStyle/>
          <a:p>
            <a:r>
              <a:rPr lang="en-US" sz="4400" b="1" dirty="0" err="1">
                <a:solidFill>
                  <a:srgbClr val="002060"/>
                </a:solidFill>
              </a:rPr>
              <a:t>Kể</a:t>
            </a:r>
            <a:r>
              <a:rPr lang="en-US" sz="4400" b="1" dirty="0">
                <a:solidFill>
                  <a:srgbClr val="002060"/>
                </a:solidFill>
              </a:rPr>
              <a:t> </a:t>
            </a:r>
            <a:r>
              <a:rPr lang="en-US" sz="4400" b="1" dirty="0" err="1">
                <a:solidFill>
                  <a:srgbClr val="002060"/>
                </a:solidFill>
              </a:rPr>
              <a:t>những</a:t>
            </a:r>
            <a:r>
              <a:rPr lang="en-US" sz="4400" b="1" dirty="0">
                <a:solidFill>
                  <a:srgbClr val="002060"/>
                </a:solidFill>
              </a:rPr>
              <a:t> </a:t>
            </a:r>
            <a:r>
              <a:rPr lang="en-US" sz="4400" b="1" dirty="0" err="1">
                <a:solidFill>
                  <a:srgbClr val="002060"/>
                </a:solidFill>
              </a:rPr>
              <a:t>hoạt</a:t>
            </a:r>
            <a:r>
              <a:rPr lang="en-US" sz="4400" b="1" dirty="0">
                <a:solidFill>
                  <a:srgbClr val="002060"/>
                </a:solidFill>
              </a:rPr>
              <a:t> </a:t>
            </a:r>
            <a:r>
              <a:rPr lang="en-US" sz="4400" b="1" dirty="0" err="1">
                <a:solidFill>
                  <a:srgbClr val="002060"/>
                </a:solidFill>
              </a:rPr>
              <a:t>động</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tết</a:t>
            </a:r>
            <a:r>
              <a:rPr lang="en-US" sz="4400" b="1" dirty="0">
                <a:solidFill>
                  <a:srgbClr val="002060"/>
                </a:solidFill>
              </a:rPr>
              <a:t> </a:t>
            </a:r>
            <a:r>
              <a:rPr lang="en-US" sz="4400" b="1" dirty="0" err="1">
                <a:solidFill>
                  <a:srgbClr val="002060"/>
                </a:solidFill>
              </a:rPr>
              <a:t>Trung</a:t>
            </a:r>
            <a:r>
              <a:rPr lang="en-US" sz="4400" b="1" dirty="0">
                <a:solidFill>
                  <a:srgbClr val="002060"/>
                </a:solidFill>
              </a:rPr>
              <a:t> </a:t>
            </a:r>
            <a:r>
              <a:rPr lang="en-US" sz="4400" b="1" dirty="0" err="1">
                <a:solidFill>
                  <a:srgbClr val="002060"/>
                </a:solidFill>
              </a:rPr>
              <a:t>thu</a:t>
            </a:r>
            <a:endParaRPr lang="en-US" sz="4400" b="1" dirty="0">
              <a:solidFill>
                <a:srgbClr val="002060"/>
              </a:solidFill>
            </a:endParaRPr>
          </a:p>
        </p:txBody>
      </p:sp>
    </p:spTree>
    <p:extLst>
      <p:ext uri="{BB962C8B-B14F-4D97-AF65-F5344CB8AC3E}">
        <p14:creationId xmlns:p14="http://schemas.microsoft.com/office/powerpoint/2010/main" val="4161089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748B9AE-A366-4181-AB5A-68A2AED83D7F}"/>
              </a:ext>
            </a:extLst>
          </p:cNvPr>
          <p:cNvSpPr/>
          <p:nvPr/>
        </p:nvSpPr>
        <p:spPr>
          <a:xfrm>
            <a:off x="359331" y="-13996"/>
            <a:ext cx="11473336" cy="62515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effectLst/>
              </a:rPr>
              <a:t>1. Chia </a:t>
            </a:r>
            <a:r>
              <a:rPr lang="en-US" sz="4800" b="1" dirty="0" err="1">
                <a:solidFill>
                  <a:srgbClr val="FF0000"/>
                </a:solidFill>
                <a:effectLst/>
              </a:rPr>
              <a:t>sẻ</a:t>
            </a:r>
            <a:r>
              <a:rPr lang="en-US" sz="4800" b="1" dirty="0">
                <a:solidFill>
                  <a:srgbClr val="FF0000"/>
                </a:solidFill>
                <a:effectLst/>
              </a:rPr>
              <a:t> </a:t>
            </a:r>
            <a:r>
              <a:rPr lang="en-US" sz="4800" b="1" dirty="0" err="1">
                <a:solidFill>
                  <a:srgbClr val="FF0000"/>
                </a:solidFill>
                <a:effectLst/>
              </a:rPr>
              <a:t>những</a:t>
            </a:r>
            <a:r>
              <a:rPr lang="en-US" sz="4800" b="1" dirty="0">
                <a:solidFill>
                  <a:srgbClr val="FF0000"/>
                </a:solidFill>
                <a:effectLst/>
              </a:rPr>
              <a:t> </a:t>
            </a:r>
            <a:r>
              <a:rPr lang="en-US" sz="4800" b="1" dirty="0" err="1">
                <a:solidFill>
                  <a:srgbClr val="FF0000"/>
                </a:solidFill>
                <a:effectLst/>
              </a:rPr>
              <a:t>gì</a:t>
            </a:r>
            <a:r>
              <a:rPr lang="en-US" sz="4800" b="1" dirty="0">
                <a:solidFill>
                  <a:srgbClr val="FF0000"/>
                </a:solidFill>
                <a:effectLst/>
              </a:rPr>
              <a:t> </a:t>
            </a:r>
            <a:r>
              <a:rPr lang="en-US" sz="4800" b="1" dirty="0" err="1">
                <a:solidFill>
                  <a:srgbClr val="FF0000"/>
                </a:solidFill>
                <a:effectLst/>
              </a:rPr>
              <a:t>em</a:t>
            </a:r>
            <a:r>
              <a:rPr lang="en-US" sz="4800" b="1" dirty="0">
                <a:solidFill>
                  <a:srgbClr val="FF0000"/>
                </a:solidFill>
                <a:effectLst/>
              </a:rPr>
              <a:t> </a:t>
            </a:r>
            <a:r>
              <a:rPr lang="en-US" sz="4800" b="1" dirty="0" err="1">
                <a:solidFill>
                  <a:srgbClr val="FF0000"/>
                </a:solidFill>
                <a:effectLst/>
              </a:rPr>
              <a:t>biết</a:t>
            </a:r>
            <a:r>
              <a:rPr lang="en-US" sz="4800" b="1" dirty="0">
                <a:solidFill>
                  <a:srgbClr val="FF0000"/>
                </a:solidFill>
                <a:effectLst/>
              </a:rPr>
              <a:t> </a:t>
            </a:r>
            <a:r>
              <a:rPr lang="en-US" sz="4800" b="1" dirty="0" err="1">
                <a:solidFill>
                  <a:srgbClr val="FF0000"/>
                </a:solidFill>
                <a:effectLst/>
              </a:rPr>
              <a:t>về</a:t>
            </a:r>
            <a:r>
              <a:rPr lang="en-US" sz="4800" b="1" dirty="0">
                <a:solidFill>
                  <a:srgbClr val="FF0000"/>
                </a:solidFill>
                <a:effectLst/>
              </a:rPr>
              <a:t> </a:t>
            </a:r>
            <a:r>
              <a:rPr lang="en-US" sz="4800" b="1" dirty="0" err="1">
                <a:solidFill>
                  <a:srgbClr val="FF0000"/>
                </a:solidFill>
                <a:effectLst/>
              </a:rPr>
              <a:t>tết</a:t>
            </a:r>
            <a:r>
              <a:rPr lang="en-US" sz="4800" b="1" dirty="0">
                <a:solidFill>
                  <a:srgbClr val="FF0000"/>
                </a:solidFill>
                <a:effectLst/>
              </a:rPr>
              <a:t> </a:t>
            </a:r>
            <a:r>
              <a:rPr lang="en-US" sz="4800" b="1" dirty="0" err="1">
                <a:solidFill>
                  <a:srgbClr val="FF0000"/>
                </a:solidFill>
                <a:effectLst/>
              </a:rPr>
              <a:t>Trung</a:t>
            </a:r>
            <a:r>
              <a:rPr lang="en-US" sz="4800" b="1" dirty="0">
                <a:solidFill>
                  <a:srgbClr val="FF0000"/>
                </a:solidFill>
                <a:effectLst/>
              </a:rPr>
              <a:t> </a:t>
            </a:r>
            <a:r>
              <a:rPr lang="en-US" sz="4800" b="1" dirty="0" err="1">
                <a:solidFill>
                  <a:srgbClr val="FF0000"/>
                </a:solidFill>
                <a:effectLst/>
              </a:rPr>
              <a:t>thu</a:t>
            </a:r>
            <a:endParaRPr lang="en-US" sz="4800" dirty="0">
              <a:solidFill>
                <a:srgbClr val="FF0000"/>
              </a:solidFill>
            </a:endParaRPr>
          </a:p>
        </p:txBody>
      </p:sp>
      <p:pic>
        <p:nvPicPr>
          <p:cNvPr id="10" name="Picture 9">
            <a:extLst>
              <a:ext uri="{FF2B5EF4-FFF2-40B4-BE49-F238E27FC236}">
                <a16:creationId xmlns:a16="http://schemas.microsoft.com/office/drawing/2014/main" id="{2877CF31-C527-410C-95B0-9703850D5EF3}"/>
              </a:ext>
            </a:extLst>
          </p:cNvPr>
          <p:cNvPicPr>
            <a:picLocks noChangeAspect="1"/>
          </p:cNvPicPr>
          <p:nvPr/>
        </p:nvPicPr>
        <p:blipFill>
          <a:blip r:embed="rId3"/>
          <a:stretch>
            <a:fillRect/>
          </a:stretch>
        </p:blipFill>
        <p:spPr>
          <a:xfrm>
            <a:off x="0" y="1380596"/>
            <a:ext cx="12191999" cy="5599324"/>
          </a:xfrm>
          <a:prstGeom prst="rect">
            <a:avLst/>
          </a:prstGeom>
        </p:spPr>
      </p:pic>
      <p:sp>
        <p:nvSpPr>
          <p:cNvPr id="5" name="TextBox 3">
            <a:extLst>
              <a:ext uri="{FF2B5EF4-FFF2-40B4-BE49-F238E27FC236}">
                <a16:creationId xmlns:a16="http://schemas.microsoft.com/office/drawing/2014/main" id="{97D77BCE-A293-43DC-A500-BC4DF188732B}"/>
              </a:ext>
            </a:extLst>
          </p:cNvPr>
          <p:cNvSpPr txBox="1"/>
          <p:nvPr/>
        </p:nvSpPr>
        <p:spPr>
          <a:xfrm>
            <a:off x="1818640" y="611155"/>
            <a:ext cx="8839200" cy="769441"/>
          </a:xfrm>
          <a:prstGeom prst="rect">
            <a:avLst/>
          </a:prstGeom>
          <a:noFill/>
        </p:spPr>
        <p:txBody>
          <a:bodyPr wrap="square" rtlCol="0">
            <a:spAutoFit/>
          </a:bodyPr>
          <a:lstStyle/>
          <a:p>
            <a:r>
              <a:rPr lang="en-US" sz="4400" b="1" dirty="0" err="1">
                <a:solidFill>
                  <a:srgbClr val="002060"/>
                </a:solidFill>
              </a:rPr>
              <a:t>Kể</a:t>
            </a:r>
            <a:r>
              <a:rPr lang="en-US" sz="4400" b="1" dirty="0">
                <a:solidFill>
                  <a:srgbClr val="002060"/>
                </a:solidFill>
              </a:rPr>
              <a:t> </a:t>
            </a:r>
            <a:r>
              <a:rPr lang="en-US" sz="4400" b="1" dirty="0" err="1">
                <a:solidFill>
                  <a:srgbClr val="002060"/>
                </a:solidFill>
              </a:rPr>
              <a:t>những</a:t>
            </a:r>
            <a:r>
              <a:rPr lang="en-US" sz="4400" b="1" dirty="0">
                <a:solidFill>
                  <a:srgbClr val="002060"/>
                </a:solidFill>
              </a:rPr>
              <a:t> </a:t>
            </a:r>
            <a:r>
              <a:rPr lang="en-US" sz="4400" b="1" dirty="0" err="1">
                <a:solidFill>
                  <a:srgbClr val="002060"/>
                </a:solidFill>
              </a:rPr>
              <a:t>hoạt</a:t>
            </a:r>
            <a:r>
              <a:rPr lang="en-US" sz="4400" b="1" dirty="0">
                <a:solidFill>
                  <a:srgbClr val="002060"/>
                </a:solidFill>
              </a:rPr>
              <a:t> </a:t>
            </a:r>
            <a:r>
              <a:rPr lang="en-US" sz="4400" b="1" dirty="0" err="1">
                <a:solidFill>
                  <a:srgbClr val="002060"/>
                </a:solidFill>
              </a:rPr>
              <a:t>động</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tết</a:t>
            </a:r>
            <a:r>
              <a:rPr lang="en-US" sz="4400" b="1" dirty="0">
                <a:solidFill>
                  <a:srgbClr val="002060"/>
                </a:solidFill>
              </a:rPr>
              <a:t> </a:t>
            </a:r>
            <a:r>
              <a:rPr lang="en-US" sz="4400" b="1" dirty="0" err="1">
                <a:solidFill>
                  <a:srgbClr val="002060"/>
                </a:solidFill>
              </a:rPr>
              <a:t>Trung</a:t>
            </a:r>
            <a:r>
              <a:rPr lang="en-US" sz="4400" b="1" dirty="0">
                <a:solidFill>
                  <a:srgbClr val="002060"/>
                </a:solidFill>
              </a:rPr>
              <a:t> </a:t>
            </a:r>
            <a:r>
              <a:rPr lang="en-US" sz="4400" b="1" dirty="0" err="1">
                <a:solidFill>
                  <a:srgbClr val="002060"/>
                </a:solidFill>
              </a:rPr>
              <a:t>thu</a:t>
            </a:r>
            <a:endParaRPr lang="en-US" sz="4400" b="1" dirty="0">
              <a:solidFill>
                <a:srgbClr val="002060"/>
              </a:solidFill>
            </a:endParaRPr>
          </a:p>
        </p:txBody>
      </p:sp>
    </p:spTree>
    <p:extLst>
      <p:ext uri="{BB962C8B-B14F-4D97-AF65-F5344CB8AC3E}">
        <p14:creationId xmlns:p14="http://schemas.microsoft.com/office/powerpoint/2010/main" val="346658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748B9AE-A366-4181-AB5A-68A2AED83D7F}"/>
              </a:ext>
            </a:extLst>
          </p:cNvPr>
          <p:cNvSpPr/>
          <p:nvPr/>
        </p:nvSpPr>
        <p:spPr>
          <a:xfrm>
            <a:off x="1341120" y="172721"/>
            <a:ext cx="10363200" cy="8698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effectLst/>
              </a:rPr>
              <a:t>1. Chia </a:t>
            </a:r>
            <a:r>
              <a:rPr lang="en-US" sz="4400" b="1" dirty="0" err="1">
                <a:solidFill>
                  <a:srgbClr val="FF0000"/>
                </a:solidFill>
                <a:effectLst/>
              </a:rPr>
              <a:t>sẻ</a:t>
            </a:r>
            <a:r>
              <a:rPr lang="en-US" sz="4400" b="1" dirty="0">
                <a:solidFill>
                  <a:srgbClr val="FF0000"/>
                </a:solidFill>
                <a:effectLst/>
              </a:rPr>
              <a:t> </a:t>
            </a:r>
            <a:r>
              <a:rPr lang="en-US" sz="4400" b="1" dirty="0" err="1">
                <a:solidFill>
                  <a:srgbClr val="FF0000"/>
                </a:solidFill>
                <a:effectLst/>
              </a:rPr>
              <a:t>những</a:t>
            </a:r>
            <a:r>
              <a:rPr lang="en-US" sz="4400" b="1" dirty="0">
                <a:solidFill>
                  <a:srgbClr val="FF0000"/>
                </a:solidFill>
                <a:effectLst/>
              </a:rPr>
              <a:t> </a:t>
            </a:r>
            <a:r>
              <a:rPr lang="en-US" sz="4400" b="1" dirty="0" err="1">
                <a:solidFill>
                  <a:srgbClr val="FF0000"/>
                </a:solidFill>
                <a:effectLst/>
              </a:rPr>
              <a:t>gì</a:t>
            </a:r>
            <a:r>
              <a:rPr lang="en-US" sz="4400" b="1" dirty="0">
                <a:solidFill>
                  <a:srgbClr val="FF0000"/>
                </a:solidFill>
                <a:effectLst/>
              </a:rPr>
              <a:t> </a:t>
            </a:r>
            <a:r>
              <a:rPr lang="en-US" sz="4400" b="1" dirty="0" err="1">
                <a:solidFill>
                  <a:srgbClr val="FF0000"/>
                </a:solidFill>
                <a:effectLst/>
              </a:rPr>
              <a:t>em</a:t>
            </a:r>
            <a:r>
              <a:rPr lang="en-US" sz="4400" b="1" dirty="0">
                <a:solidFill>
                  <a:srgbClr val="FF0000"/>
                </a:solidFill>
                <a:effectLst/>
              </a:rPr>
              <a:t> </a:t>
            </a:r>
            <a:r>
              <a:rPr lang="en-US" sz="4400" b="1" dirty="0" err="1">
                <a:solidFill>
                  <a:srgbClr val="FF0000"/>
                </a:solidFill>
                <a:effectLst/>
              </a:rPr>
              <a:t>biết</a:t>
            </a:r>
            <a:r>
              <a:rPr lang="en-US" sz="4400" b="1" dirty="0">
                <a:solidFill>
                  <a:srgbClr val="FF0000"/>
                </a:solidFill>
                <a:effectLst/>
              </a:rPr>
              <a:t> </a:t>
            </a:r>
            <a:r>
              <a:rPr lang="en-US" sz="4400" b="1" dirty="0" err="1">
                <a:solidFill>
                  <a:srgbClr val="FF0000"/>
                </a:solidFill>
                <a:effectLst/>
              </a:rPr>
              <a:t>về</a:t>
            </a:r>
            <a:r>
              <a:rPr lang="en-US" sz="4400" b="1" dirty="0">
                <a:solidFill>
                  <a:srgbClr val="FF0000"/>
                </a:solidFill>
                <a:effectLst/>
              </a:rPr>
              <a:t> </a:t>
            </a:r>
            <a:r>
              <a:rPr lang="en-US" sz="4400" b="1" dirty="0" err="1">
                <a:solidFill>
                  <a:srgbClr val="FF0000"/>
                </a:solidFill>
                <a:effectLst/>
              </a:rPr>
              <a:t>tết</a:t>
            </a:r>
            <a:r>
              <a:rPr lang="en-US" sz="4400" b="1" dirty="0">
                <a:solidFill>
                  <a:srgbClr val="FF0000"/>
                </a:solidFill>
                <a:effectLst/>
              </a:rPr>
              <a:t> </a:t>
            </a:r>
            <a:r>
              <a:rPr lang="en-US" sz="4400" b="1" dirty="0" err="1">
                <a:solidFill>
                  <a:srgbClr val="FF0000"/>
                </a:solidFill>
                <a:effectLst/>
              </a:rPr>
              <a:t>Trung</a:t>
            </a:r>
            <a:r>
              <a:rPr lang="en-US" sz="4400" b="1" dirty="0">
                <a:solidFill>
                  <a:srgbClr val="FF0000"/>
                </a:solidFill>
                <a:effectLst/>
              </a:rPr>
              <a:t> </a:t>
            </a:r>
            <a:r>
              <a:rPr lang="en-US" sz="4400" b="1" dirty="0" err="1">
                <a:solidFill>
                  <a:srgbClr val="FF0000"/>
                </a:solidFill>
                <a:effectLst/>
              </a:rPr>
              <a:t>thu</a:t>
            </a:r>
            <a:endParaRPr lang="en-US" sz="4400" dirty="0">
              <a:solidFill>
                <a:srgbClr val="FF0000"/>
              </a:solidFill>
            </a:endParaRPr>
          </a:p>
        </p:txBody>
      </p:sp>
      <p:sp>
        <p:nvSpPr>
          <p:cNvPr id="4" name="TextBox 3">
            <a:extLst>
              <a:ext uri="{FF2B5EF4-FFF2-40B4-BE49-F238E27FC236}">
                <a16:creationId xmlns:a16="http://schemas.microsoft.com/office/drawing/2014/main" id="{14D460CF-05DD-4D57-952D-F760A91EB16B}"/>
              </a:ext>
            </a:extLst>
          </p:cNvPr>
          <p:cNvSpPr txBox="1"/>
          <p:nvPr/>
        </p:nvSpPr>
        <p:spPr>
          <a:xfrm>
            <a:off x="2011680" y="898551"/>
            <a:ext cx="8839200" cy="769441"/>
          </a:xfrm>
          <a:prstGeom prst="rect">
            <a:avLst/>
          </a:prstGeom>
          <a:noFill/>
        </p:spPr>
        <p:txBody>
          <a:bodyPr wrap="square" rtlCol="0">
            <a:spAutoFit/>
          </a:bodyPr>
          <a:lstStyle/>
          <a:p>
            <a:r>
              <a:rPr lang="en-US" sz="4400" b="1" dirty="0" err="1">
                <a:solidFill>
                  <a:srgbClr val="002060"/>
                </a:solidFill>
              </a:rPr>
              <a:t>Kể</a:t>
            </a:r>
            <a:r>
              <a:rPr lang="en-US" sz="4400" b="1" dirty="0">
                <a:solidFill>
                  <a:srgbClr val="002060"/>
                </a:solidFill>
              </a:rPr>
              <a:t> </a:t>
            </a:r>
            <a:r>
              <a:rPr lang="en-US" sz="4400" b="1" dirty="0" err="1">
                <a:solidFill>
                  <a:srgbClr val="002060"/>
                </a:solidFill>
              </a:rPr>
              <a:t>những</a:t>
            </a:r>
            <a:r>
              <a:rPr lang="en-US" sz="4400" b="1" dirty="0">
                <a:solidFill>
                  <a:srgbClr val="002060"/>
                </a:solidFill>
              </a:rPr>
              <a:t> </a:t>
            </a:r>
            <a:r>
              <a:rPr lang="en-US" sz="4400" b="1" dirty="0" err="1">
                <a:solidFill>
                  <a:srgbClr val="002060"/>
                </a:solidFill>
              </a:rPr>
              <a:t>hoạt</a:t>
            </a:r>
            <a:r>
              <a:rPr lang="en-US" sz="4400" b="1" dirty="0">
                <a:solidFill>
                  <a:srgbClr val="002060"/>
                </a:solidFill>
              </a:rPr>
              <a:t> </a:t>
            </a:r>
            <a:r>
              <a:rPr lang="en-US" sz="4400" b="1" dirty="0" err="1">
                <a:solidFill>
                  <a:srgbClr val="002060"/>
                </a:solidFill>
              </a:rPr>
              <a:t>động</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tết</a:t>
            </a:r>
            <a:r>
              <a:rPr lang="en-US" sz="4400" b="1" dirty="0">
                <a:solidFill>
                  <a:srgbClr val="002060"/>
                </a:solidFill>
              </a:rPr>
              <a:t> </a:t>
            </a:r>
            <a:r>
              <a:rPr lang="en-US" sz="4400" b="1" dirty="0" err="1">
                <a:solidFill>
                  <a:srgbClr val="002060"/>
                </a:solidFill>
              </a:rPr>
              <a:t>Trung</a:t>
            </a:r>
            <a:r>
              <a:rPr lang="en-US" sz="4400" b="1" dirty="0">
                <a:solidFill>
                  <a:srgbClr val="002060"/>
                </a:solidFill>
              </a:rPr>
              <a:t> </a:t>
            </a:r>
            <a:r>
              <a:rPr lang="en-US" sz="4400" b="1" dirty="0" err="1">
                <a:solidFill>
                  <a:srgbClr val="002060"/>
                </a:solidFill>
              </a:rPr>
              <a:t>thu</a:t>
            </a:r>
            <a:endParaRPr lang="en-US" sz="4400" b="1" dirty="0">
              <a:solidFill>
                <a:srgbClr val="002060"/>
              </a:solidFill>
            </a:endParaRPr>
          </a:p>
        </p:txBody>
      </p:sp>
      <p:pic>
        <p:nvPicPr>
          <p:cNvPr id="12" name="Picture 11">
            <a:extLst>
              <a:ext uri="{FF2B5EF4-FFF2-40B4-BE49-F238E27FC236}">
                <a16:creationId xmlns:a16="http://schemas.microsoft.com/office/drawing/2014/main" id="{19EC39EE-E132-4355-B7A7-D4E1CF45BD55}"/>
              </a:ext>
            </a:extLst>
          </p:cNvPr>
          <p:cNvPicPr>
            <a:picLocks noChangeAspect="1"/>
          </p:cNvPicPr>
          <p:nvPr/>
        </p:nvPicPr>
        <p:blipFill>
          <a:blip r:embed="rId4"/>
          <a:stretch>
            <a:fillRect/>
          </a:stretch>
        </p:blipFill>
        <p:spPr>
          <a:xfrm>
            <a:off x="426720" y="1524001"/>
            <a:ext cx="11430000" cy="5252720"/>
          </a:xfrm>
          <a:prstGeom prst="rect">
            <a:avLst/>
          </a:prstGeom>
        </p:spPr>
      </p:pic>
    </p:spTree>
    <p:extLst>
      <p:ext uri="{BB962C8B-B14F-4D97-AF65-F5344CB8AC3E}">
        <p14:creationId xmlns:p14="http://schemas.microsoft.com/office/powerpoint/2010/main" val="381720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C58559-0209-464F-8858-206387F31EF5}"/>
              </a:ext>
            </a:extLst>
          </p:cNvPr>
          <p:cNvPicPr>
            <a:picLocks noChangeAspect="1"/>
          </p:cNvPicPr>
          <p:nvPr/>
        </p:nvPicPr>
        <p:blipFill>
          <a:blip r:embed="rId3"/>
          <a:stretch>
            <a:fillRect/>
          </a:stretch>
        </p:blipFill>
        <p:spPr>
          <a:xfrm>
            <a:off x="0" y="751840"/>
            <a:ext cx="12192000" cy="6106159"/>
          </a:xfrm>
          <a:prstGeom prst="rect">
            <a:avLst/>
          </a:prstGeom>
        </p:spPr>
      </p:pic>
      <p:sp>
        <p:nvSpPr>
          <p:cNvPr id="6" name="TextBox 3">
            <a:extLst>
              <a:ext uri="{FF2B5EF4-FFF2-40B4-BE49-F238E27FC236}">
                <a16:creationId xmlns:a16="http://schemas.microsoft.com/office/drawing/2014/main" id="{F8DE55BA-49AA-4625-91BF-2961F42EE788}"/>
              </a:ext>
            </a:extLst>
          </p:cNvPr>
          <p:cNvSpPr txBox="1"/>
          <p:nvPr/>
        </p:nvSpPr>
        <p:spPr>
          <a:xfrm>
            <a:off x="1524000" y="-17601"/>
            <a:ext cx="8839200" cy="769441"/>
          </a:xfrm>
          <a:prstGeom prst="rect">
            <a:avLst/>
          </a:prstGeom>
          <a:noFill/>
        </p:spPr>
        <p:txBody>
          <a:bodyPr wrap="square" rtlCol="0">
            <a:spAutoFit/>
          </a:bodyPr>
          <a:lstStyle/>
          <a:p>
            <a:r>
              <a:rPr lang="en-US" sz="4400" b="1" dirty="0" err="1">
                <a:solidFill>
                  <a:srgbClr val="002060"/>
                </a:solidFill>
              </a:rPr>
              <a:t>Kể</a:t>
            </a:r>
            <a:r>
              <a:rPr lang="en-US" sz="4400" b="1" dirty="0">
                <a:solidFill>
                  <a:srgbClr val="002060"/>
                </a:solidFill>
              </a:rPr>
              <a:t> </a:t>
            </a:r>
            <a:r>
              <a:rPr lang="en-US" sz="4400" b="1" dirty="0" err="1">
                <a:solidFill>
                  <a:srgbClr val="002060"/>
                </a:solidFill>
              </a:rPr>
              <a:t>những</a:t>
            </a:r>
            <a:r>
              <a:rPr lang="en-US" sz="4400" b="1" dirty="0">
                <a:solidFill>
                  <a:srgbClr val="002060"/>
                </a:solidFill>
              </a:rPr>
              <a:t> </a:t>
            </a:r>
            <a:r>
              <a:rPr lang="en-US" sz="4400" b="1" dirty="0" err="1">
                <a:solidFill>
                  <a:srgbClr val="002060"/>
                </a:solidFill>
              </a:rPr>
              <a:t>hoạt</a:t>
            </a:r>
            <a:r>
              <a:rPr lang="en-US" sz="4400" b="1" dirty="0">
                <a:solidFill>
                  <a:srgbClr val="002060"/>
                </a:solidFill>
              </a:rPr>
              <a:t> </a:t>
            </a:r>
            <a:r>
              <a:rPr lang="en-US" sz="4400" b="1" dirty="0" err="1">
                <a:solidFill>
                  <a:srgbClr val="002060"/>
                </a:solidFill>
              </a:rPr>
              <a:t>động</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tết</a:t>
            </a:r>
            <a:r>
              <a:rPr lang="en-US" sz="4400" b="1" dirty="0">
                <a:solidFill>
                  <a:srgbClr val="002060"/>
                </a:solidFill>
              </a:rPr>
              <a:t> </a:t>
            </a:r>
            <a:r>
              <a:rPr lang="en-US" sz="4400" b="1" dirty="0" err="1">
                <a:solidFill>
                  <a:srgbClr val="002060"/>
                </a:solidFill>
              </a:rPr>
              <a:t>Trung</a:t>
            </a:r>
            <a:r>
              <a:rPr lang="en-US" sz="4400" b="1" dirty="0">
                <a:solidFill>
                  <a:srgbClr val="002060"/>
                </a:solidFill>
              </a:rPr>
              <a:t> </a:t>
            </a:r>
            <a:r>
              <a:rPr lang="en-US" sz="4400" b="1" dirty="0" err="1">
                <a:solidFill>
                  <a:srgbClr val="002060"/>
                </a:solidFill>
              </a:rPr>
              <a:t>thu</a:t>
            </a:r>
            <a:endParaRPr lang="en-US" sz="4400" b="1" dirty="0">
              <a:solidFill>
                <a:srgbClr val="002060"/>
              </a:solidFill>
            </a:endParaRPr>
          </a:p>
        </p:txBody>
      </p:sp>
    </p:spTree>
    <p:extLst>
      <p:ext uri="{BB962C8B-B14F-4D97-AF65-F5344CB8AC3E}">
        <p14:creationId xmlns:p14="http://schemas.microsoft.com/office/powerpoint/2010/main" val="657047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6C33AEF-3CEC-4E94-AF29-3A4613504CAE}"/>
              </a:ext>
            </a:extLst>
          </p:cNvPr>
          <p:cNvPicPr>
            <a:picLocks noChangeAspect="1"/>
          </p:cNvPicPr>
          <p:nvPr/>
        </p:nvPicPr>
        <p:blipFill>
          <a:blip r:embed="rId4"/>
          <a:stretch>
            <a:fillRect/>
          </a:stretch>
        </p:blipFill>
        <p:spPr>
          <a:xfrm>
            <a:off x="416560" y="876692"/>
            <a:ext cx="11775439" cy="5750945"/>
          </a:xfrm>
          <a:prstGeom prst="rect">
            <a:avLst/>
          </a:prstGeom>
        </p:spPr>
      </p:pic>
      <p:sp>
        <p:nvSpPr>
          <p:cNvPr id="5" name="TextBox 3">
            <a:extLst>
              <a:ext uri="{FF2B5EF4-FFF2-40B4-BE49-F238E27FC236}">
                <a16:creationId xmlns:a16="http://schemas.microsoft.com/office/drawing/2014/main" id="{EDD1C99B-CB80-4236-821A-38A383C96BD4}"/>
              </a:ext>
            </a:extLst>
          </p:cNvPr>
          <p:cNvSpPr txBox="1"/>
          <p:nvPr/>
        </p:nvSpPr>
        <p:spPr>
          <a:xfrm>
            <a:off x="1884679" y="230363"/>
            <a:ext cx="8839200" cy="769441"/>
          </a:xfrm>
          <a:prstGeom prst="rect">
            <a:avLst/>
          </a:prstGeom>
          <a:noFill/>
        </p:spPr>
        <p:txBody>
          <a:bodyPr wrap="square" rtlCol="0">
            <a:spAutoFit/>
          </a:bodyPr>
          <a:lstStyle/>
          <a:p>
            <a:r>
              <a:rPr lang="en-US" sz="4400" b="1" dirty="0" err="1">
                <a:solidFill>
                  <a:srgbClr val="002060"/>
                </a:solidFill>
              </a:rPr>
              <a:t>Kể</a:t>
            </a:r>
            <a:r>
              <a:rPr lang="en-US" sz="4400" b="1" dirty="0">
                <a:solidFill>
                  <a:srgbClr val="002060"/>
                </a:solidFill>
              </a:rPr>
              <a:t> </a:t>
            </a:r>
            <a:r>
              <a:rPr lang="en-US" sz="4400" b="1" dirty="0" err="1">
                <a:solidFill>
                  <a:srgbClr val="002060"/>
                </a:solidFill>
              </a:rPr>
              <a:t>những</a:t>
            </a:r>
            <a:r>
              <a:rPr lang="en-US" sz="4400" b="1" dirty="0">
                <a:solidFill>
                  <a:srgbClr val="002060"/>
                </a:solidFill>
              </a:rPr>
              <a:t> </a:t>
            </a:r>
            <a:r>
              <a:rPr lang="en-US" sz="4400" b="1" dirty="0" err="1">
                <a:solidFill>
                  <a:srgbClr val="002060"/>
                </a:solidFill>
              </a:rPr>
              <a:t>hoạt</a:t>
            </a:r>
            <a:r>
              <a:rPr lang="en-US" sz="4400" b="1" dirty="0">
                <a:solidFill>
                  <a:srgbClr val="002060"/>
                </a:solidFill>
              </a:rPr>
              <a:t> </a:t>
            </a:r>
            <a:r>
              <a:rPr lang="en-US" sz="4400" b="1" dirty="0" err="1">
                <a:solidFill>
                  <a:srgbClr val="002060"/>
                </a:solidFill>
              </a:rPr>
              <a:t>động</a:t>
            </a:r>
            <a:r>
              <a:rPr lang="en-US" sz="4400" b="1" dirty="0">
                <a:solidFill>
                  <a:srgbClr val="002060"/>
                </a:solidFill>
              </a:rPr>
              <a:t> </a:t>
            </a:r>
            <a:r>
              <a:rPr lang="en-US" sz="4400" b="1" dirty="0" err="1">
                <a:solidFill>
                  <a:srgbClr val="002060"/>
                </a:solidFill>
              </a:rPr>
              <a:t>về</a:t>
            </a:r>
            <a:r>
              <a:rPr lang="en-US" sz="4400" b="1" dirty="0">
                <a:solidFill>
                  <a:srgbClr val="002060"/>
                </a:solidFill>
              </a:rPr>
              <a:t> </a:t>
            </a:r>
            <a:r>
              <a:rPr lang="en-US" sz="4400" b="1" dirty="0" err="1">
                <a:solidFill>
                  <a:srgbClr val="002060"/>
                </a:solidFill>
              </a:rPr>
              <a:t>tết</a:t>
            </a:r>
            <a:r>
              <a:rPr lang="en-US" sz="4400" b="1" dirty="0">
                <a:solidFill>
                  <a:srgbClr val="002060"/>
                </a:solidFill>
              </a:rPr>
              <a:t> </a:t>
            </a:r>
            <a:r>
              <a:rPr lang="en-US" sz="4400" b="1" dirty="0" err="1">
                <a:solidFill>
                  <a:srgbClr val="002060"/>
                </a:solidFill>
              </a:rPr>
              <a:t>Trung</a:t>
            </a:r>
            <a:r>
              <a:rPr lang="en-US" sz="4400" b="1" dirty="0">
                <a:solidFill>
                  <a:srgbClr val="002060"/>
                </a:solidFill>
              </a:rPr>
              <a:t> </a:t>
            </a:r>
            <a:r>
              <a:rPr lang="en-US" sz="4400" b="1" dirty="0" err="1">
                <a:solidFill>
                  <a:srgbClr val="002060"/>
                </a:solidFill>
              </a:rPr>
              <a:t>thu</a:t>
            </a:r>
            <a:endParaRPr lang="en-US" sz="4400" b="1" dirty="0">
              <a:solidFill>
                <a:srgbClr val="002060"/>
              </a:solidFill>
            </a:endParaRPr>
          </a:p>
        </p:txBody>
      </p:sp>
    </p:spTree>
    <p:extLst>
      <p:ext uri="{BB962C8B-B14F-4D97-AF65-F5344CB8AC3E}">
        <p14:creationId xmlns:p14="http://schemas.microsoft.com/office/powerpoint/2010/main" val="229909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4D460CF-05DD-4D57-952D-F760A91EB16B}"/>
              </a:ext>
            </a:extLst>
          </p:cNvPr>
          <p:cNvSpPr txBox="1"/>
          <p:nvPr/>
        </p:nvSpPr>
        <p:spPr>
          <a:xfrm>
            <a:off x="1683034" y="184093"/>
            <a:ext cx="101228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Cảm</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xúc</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của</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em</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khi</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lang="en-US" sz="4000" b="1" dirty="0" err="1">
                <a:solidFill>
                  <a:srgbClr val="002060"/>
                </a:solidFill>
                <a:latin typeface="Calibri" panose="020F0502020204030204"/>
              </a:rPr>
              <a:t>ngắm</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trăng</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và</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rước</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đèn</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3B3312D-D4B4-4BA3-AEA6-0E2FC6C900CC}"/>
              </a:ext>
            </a:extLst>
          </p:cNvPr>
          <p:cNvPicPr>
            <a:picLocks noChangeAspect="1"/>
          </p:cNvPicPr>
          <p:nvPr/>
        </p:nvPicPr>
        <p:blipFill>
          <a:blip r:embed="rId4"/>
          <a:stretch>
            <a:fillRect/>
          </a:stretch>
        </p:blipFill>
        <p:spPr>
          <a:xfrm>
            <a:off x="335280" y="805024"/>
            <a:ext cx="11470640" cy="5758336"/>
          </a:xfrm>
          <a:prstGeom prst="rect">
            <a:avLst/>
          </a:prstGeom>
        </p:spPr>
      </p:pic>
    </p:spTree>
    <p:extLst>
      <p:ext uri="{BB962C8B-B14F-4D97-AF65-F5344CB8AC3E}">
        <p14:creationId xmlns:p14="http://schemas.microsoft.com/office/powerpoint/2010/main" val="121881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EBCC25A-C4AE-4786-9613-62CD574E7607}"/>
              </a:ext>
            </a:extLst>
          </p:cNvPr>
          <p:cNvSpPr/>
          <p:nvPr/>
        </p:nvSpPr>
        <p:spPr>
          <a:xfrm>
            <a:off x="0" y="74644"/>
            <a:ext cx="12192000" cy="6377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FF0000"/>
                </a:solidFill>
              </a:rPr>
              <a:t>Chuẩn</a:t>
            </a:r>
            <a:r>
              <a:rPr lang="en-US" sz="4000" b="1" dirty="0">
                <a:solidFill>
                  <a:srgbClr val="FF0000"/>
                </a:solidFill>
              </a:rPr>
              <a:t> </a:t>
            </a:r>
            <a:r>
              <a:rPr lang="en-US" sz="4000" b="1" dirty="0" err="1">
                <a:solidFill>
                  <a:srgbClr val="FF0000"/>
                </a:solidFill>
              </a:rPr>
              <a:t>bị</a:t>
            </a:r>
            <a:r>
              <a:rPr lang="en-US" sz="4000" b="1" dirty="0">
                <a:solidFill>
                  <a:srgbClr val="FF0000"/>
                </a:solidFill>
              </a:rPr>
              <a:t> </a:t>
            </a:r>
            <a:r>
              <a:rPr lang="en-US" sz="4000" b="1" dirty="0" err="1">
                <a:solidFill>
                  <a:srgbClr val="FF0000"/>
                </a:solidFill>
              </a:rPr>
              <a:t>các</a:t>
            </a:r>
            <a:r>
              <a:rPr lang="en-US" sz="4000" b="1" dirty="0">
                <a:solidFill>
                  <a:srgbClr val="FF0000"/>
                </a:solidFill>
              </a:rPr>
              <a:t> </a:t>
            </a:r>
            <a:r>
              <a:rPr lang="en-US" sz="4000" b="1" dirty="0" err="1">
                <a:solidFill>
                  <a:srgbClr val="FF0000"/>
                </a:solidFill>
              </a:rPr>
              <a:t>loại</a:t>
            </a:r>
            <a:r>
              <a:rPr lang="en-US" sz="4000" b="1" dirty="0">
                <a:solidFill>
                  <a:srgbClr val="FF0000"/>
                </a:solidFill>
              </a:rPr>
              <a:t> </a:t>
            </a:r>
            <a:r>
              <a:rPr lang="en-US" sz="4000" b="1" dirty="0" err="1">
                <a:solidFill>
                  <a:srgbClr val="FF0000"/>
                </a:solidFill>
              </a:rPr>
              <a:t>quả</a:t>
            </a:r>
            <a:r>
              <a:rPr lang="en-US" sz="4000" b="1" dirty="0">
                <a:solidFill>
                  <a:srgbClr val="FF0000"/>
                </a:solidFill>
              </a:rPr>
              <a:t> </a:t>
            </a:r>
            <a:r>
              <a:rPr lang="en-US" sz="4000" b="1" dirty="0" err="1">
                <a:solidFill>
                  <a:srgbClr val="FF0000"/>
                </a:solidFill>
              </a:rPr>
              <a:t>trong</a:t>
            </a:r>
            <a:r>
              <a:rPr lang="en-US" sz="4000" b="1" dirty="0">
                <a:solidFill>
                  <a:srgbClr val="FF0000"/>
                </a:solidFill>
              </a:rPr>
              <a:t> </a:t>
            </a:r>
            <a:r>
              <a:rPr lang="en-US" sz="4000" b="1" dirty="0" err="1">
                <a:solidFill>
                  <a:srgbClr val="FF0000"/>
                </a:solidFill>
              </a:rPr>
              <a:t>mâm</a:t>
            </a:r>
            <a:r>
              <a:rPr lang="en-US" sz="4000" b="1" dirty="0">
                <a:solidFill>
                  <a:srgbClr val="FF0000"/>
                </a:solidFill>
              </a:rPr>
              <a:t> </a:t>
            </a:r>
            <a:r>
              <a:rPr lang="en-US" sz="4000" b="1" dirty="0" err="1">
                <a:solidFill>
                  <a:srgbClr val="FF0000"/>
                </a:solidFill>
              </a:rPr>
              <a:t>quả</a:t>
            </a:r>
            <a:r>
              <a:rPr lang="en-US" sz="4000" b="1" dirty="0">
                <a:solidFill>
                  <a:srgbClr val="FF0000"/>
                </a:solidFill>
              </a:rPr>
              <a:t> </a:t>
            </a:r>
            <a:r>
              <a:rPr lang="en-US" sz="4000" b="1" dirty="0" err="1">
                <a:solidFill>
                  <a:srgbClr val="FF0000"/>
                </a:solidFill>
              </a:rPr>
              <a:t>bày</a:t>
            </a:r>
            <a:r>
              <a:rPr lang="en-US" sz="4000" b="1" dirty="0">
                <a:solidFill>
                  <a:srgbClr val="FF0000"/>
                </a:solidFill>
              </a:rPr>
              <a:t> </a:t>
            </a:r>
            <a:r>
              <a:rPr lang="en-US" sz="4000" b="1" dirty="0" err="1">
                <a:solidFill>
                  <a:srgbClr val="FF0000"/>
                </a:solidFill>
              </a:rPr>
              <a:t>tết</a:t>
            </a:r>
            <a:r>
              <a:rPr lang="en-US" sz="4000" b="1" dirty="0">
                <a:solidFill>
                  <a:srgbClr val="FF0000"/>
                </a:solidFill>
              </a:rPr>
              <a:t> </a:t>
            </a:r>
            <a:r>
              <a:rPr lang="en-US" sz="4000" b="1" dirty="0" err="1">
                <a:solidFill>
                  <a:srgbClr val="FF0000"/>
                </a:solidFill>
              </a:rPr>
              <a:t>Trung</a:t>
            </a:r>
            <a:r>
              <a:rPr lang="en-US" sz="4000" b="1" dirty="0">
                <a:solidFill>
                  <a:srgbClr val="FF0000"/>
                </a:solidFill>
              </a:rPr>
              <a:t> Thu</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6" name="Picture 5">
            <a:extLst>
              <a:ext uri="{FF2B5EF4-FFF2-40B4-BE49-F238E27FC236}">
                <a16:creationId xmlns:a16="http://schemas.microsoft.com/office/drawing/2014/main" id="{ECB49DBA-1AA0-4A78-93E7-0E7022D27F8C}"/>
              </a:ext>
            </a:extLst>
          </p:cNvPr>
          <p:cNvPicPr>
            <a:picLocks noChangeAspect="1"/>
          </p:cNvPicPr>
          <p:nvPr/>
        </p:nvPicPr>
        <p:blipFill>
          <a:blip r:embed="rId4"/>
          <a:stretch>
            <a:fillRect/>
          </a:stretch>
        </p:blipFill>
        <p:spPr>
          <a:xfrm>
            <a:off x="0" y="712443"/>
            <a:ext cx="12415520" cy="4784117"/>
          </a:xfrm>
          <a:prstGeom prst="rect">
            <a:avLst/>
          </a:prstGeom>
        </p:spPr>
      </p:pic>
      <p:sp>
        <p:nvSpPr>
          <p:cNvPr id="9" name="Cloud 8">
            <a:extLst>
              <a:ext uri="{FF2B5EF4-FFF2-40B4-BE49-F238E27FC236}">
                <a16:creationId xmlns:a16="http://schemas.microsoft.com/office/drawing/2014/main" id="{6A834864-3884-4566-8C8E-D94A23322F85}"/>
              </a:ext>
            </a:extLst>
          </p:cNvPr>
          <p:cNvSpPr/>
          <p:nvPr/>
        </p:nvSpPr>
        <p:spPr>
          <a:xfrm>
            <a:off x="2593910" y="5346442"/>
            <a:ext cx="628339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err="1">
                <a:solidFill>
                  <a:srgbClr val="002060"/>
                </a:solidFill>
              </a:rPr>
              <a:t>Em</a:t>
            </a:r>
            <a:r>
              <a:rPr lang="en-US" sz="2800" b="1" dirty="0">
                <a:solidFill>
                  <a:srgbClr val="002060"/>
                </a:solidFill>
                <a:effectLst/>
              </a:rPr>
              <a:t> </a:t>
            </a:r>
            <a:r>
              <a:rPr lang="en-US" sz="2800" b="1" dirty="0" err="1">
                <a:solidFill>
                  <a:srgbClr val="002060"/>
                </a:solidFill>
                <a:effectLst/>
              </a:rPr>
              <a:t>đã</a:t>
            </a:r>
            <a:r>
              <a:rPr lang="en-US" sz="2800" b="1" dirty="0">
                <a:solidFill>
                  <a:srgbClr val="002060"/>
                </a:solidFill>
                <a:effectLst/>
              </a:rPr>
              <a:t> </a:t>
            </a:r>
            <a:r>
              <a:rPr lang="en-US" sz="2800" b="1" dirty="0" err="1">
                <a:solidFill>
                  <a:srgbClr val="002060"/>
                </a:solidFill>
                <a:effectLst/>
              </a:rPr>
              <a:t>từng</a:t>
            </a:r>
            <a:r>
              <a:rPr lang="en-US" sz="2800" b="1" dirty="0">
                <a:solidFill>
                  <a:srgbClr val="002060"/>
                </a:solidFill>
                <a:effectLst/>
              </a:rPr>
              <a:t> </a:t>
            </a:r>
            <a:r>
              <a:rPr lang="en-US" sz="2800" b="1" dirty="0" err="1">
                <a:solidFill>
                  <a:srgbClr val="002060"/>
                </a:solidFill>
                <a:effectLst/>
              </a:rPr>
              <a:t>ăn</a:t>
            </a:r>
            <a:r>
              <a:rPr lang="en-US" sz="2800" b="1" dirty="0">
                <a:solidFill>
                  <a:srgbClr val="002060"/>
                </a:solidFill>
                <a:effectLst/>
              </a:rPr>
              <a:t> </a:t>
            </a:r>
            <a:r>
              <a:rPr lang="en-US" sz="2800" b="1" dirty="0" err="1">
                <a:solidFill>
                  <a:srgbClr val="002060"/>
                </a:solidFill>
                <a:effectLst/>
              </a:rPr>
              <a:t>loại</a:t>
            </a:r>
            <a:r>
              <a:rPr lang="en-US" sz="2800" b="1" dirty="0">
                <a:solidFill>
                  <a:srgbClr val="002060"/>
                </a:solidFill>
                <a:effectLst/>
              </a:rPr>
              <a:t> </a:t>
            </a:r>
            <a:r>
              <a:rPr lang="en-US" sz="2800" b="1" dirty="0" err="1">
                <a:solidFill>
                  <a:srgbClr val="002060"/>
                </a:solidFill>
                <a:effectLst/>
              </a:rPr>
              <a:t>quả</a:t>
            </a:r>
            <a:r>
              <a:rPr lang="en-US" sz="2800" b="1" dirty="0">
                <a:solidFill>
                  <a:srgbClr val="002060"/>
                </a:solidFill>
                <a:effectLst/>
              </a:rPr>
              <a:t> </a:t>
            </a:r>
            <a:r>
              <a:rPr lang="en-US" sz="2800" b="1" dirty="0" err="1">
                <a:solidFill>
                  <a:srgbClr val="002060"/>
                </a:solidFill>
                <a:effectLst/>
              </a:rPr>
              <a:t>nào</a:t>
            </a:r>
            <a:r>
              <a:rPr lang="en-US" sz="2800" b="1" dirty="0">
                <a:solidFill>
                  <a:srgbClr val="002060"/>
                </a:solidFill>
                <a:effectLst/>
              </a:rPr>
              <a:t> </a:t>
            </a:r>
            <a:r>
              <a:rPr lang="en-US" sz="2800" b="1" dirty="0" err="1">
                <a:solidFill>
                  <a:srgbClr val="002060"/>
                </a:solidFill>
                <a:effectLst/>
              </a:rPr>
              <a:t>trong</a:t>
            </a:r>
            <a:r>
              <a:rPr lang="en-US" sz="2800" b="1" dirty="0">
                <a:solidFill>
                  <a:srgbClr val="002060"/>
                </a:solidFill>
                <a:effectLst/>
              </a:rPr>
              <a:t> </a:t>
            </a:r>
            <a:r>
              <a:rPr lang="en-US" sz="2800" b="1" dirty="0" err="1">
                <a:solidFill>
                  <a:srgbClr val="002060"/>
                </a:solidFill>
                <a:effectLst/>
              </a:rPr>
              <a:t>mâm</a:t>
            </a:r>
            <a:r>
              <a:rPr lang="en-US" sz="2800" b="1" dirty="0">
                <a:solidFill>
                  <a:srgbClr val="002060"/>
                </a:solidFill>
                <a:effectLst/>
              </a:rPr>
              <a:t> </a:t>
            </a:r>
            <a:r>
              <a:rPr lang="en-US" sz="2800" b="1" dirty="0" err="1">
                <a:solidFill>
                  <a:srgbClr val="002060"/>
                </a:solidFill>
                <a:effectLst/>
              </a:rPr>
              <a:t>ngũ</a:t>
            </a:r>
            <a:r>
              <a:rPr lang="en-US" sz="2800" b="1" dirty="0">
                <a:solidFill>
                  <a:srgbClr val="002060"/>
                </a:solidFill>
                <a:effectLst/>
              </a:rPr>
              <a:t> </a:t>
            </a:r>
            <a:r>
              <a:rPr lang="en-US" sz="2800" b="1" dirty="0" err="1">
                <a:solidFill>
                  <a:srgbClr val="002060"/>
                </a:solidFill>
                <a:effectLst/>
              </a:rPr>
              <a:t>quả</a:t>
            </a:r>
            <a:r>
              <a:rPr lang="en-US" sz="2800" b="1" dirty="0">
                <a:solidFill>
                  <a:srgbClr val="002060"/>
                </a:solidFill>
                <a:effectLst/>
              </a:rPr>
              <a:t>?</a:t>
            </a:r>
            <a:endParaRPr lang="en-US" sz="2800" b="1" dirty="0">
              <a:solidFill>
                <a:srgbClr val="002060"/>
              </a:solidFill>
            </a:endParaRPr>
          </a:p>
        </p:txBody>
      </p:sp>
      <p:sp>
        <p:nvSpPr>
          <p:cNvPr id="10" name="Cloud 9">
            <a:extLst>
              <a:ext uri="{FF2B5EF4-FFF2-40B4-BE49-F238E27FC236}">
                <a16:creationId xmlns:a16="http://schemas.microsoft.com/office/drawing/2014/main" id="{36100A85-B313-41EF-B9FF-6E528E196A8E}"/>
              </a:ext>
            </a:extLst>
          </p:cNvPr>
          <p:cNvSpPr/>
          <p:nvPr/>
        </p:nvSpPr>
        <p:spPr>
          <a:xfrm>
            <a:off x="2520250" y="5345821"/>
            <a:ext cx="6357050" cy="1436914"/>
          </a:xfrm>
          <a:prstGeom prst="cloud">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300" b="1" dirty="0" err="1">
                <a:solidFill>
                  <a:srgbClr val="FF0000"/>
                </a:solidFill>
              </a:rPr>
              <a:t>Mùi</a:t>
            </a:r>
            <a:r>
              <a:rPr lang="en-US" sz="3300" b="1" dirty="0">
                <a:solidFill>
                  <a:srgbClr val="FF0000"/>
                </a:solidFill>
              </a:rPr>
              <a:t> </a:t>
            </a:r>
            <a:r>
              <a:rPr lang="en-US" sz="3300" b="1" dirty="0" err="1">
                <a:solidFill>
                  <a:srgbClr val="FF0000"/>
                </a:solidFill>
              </a:rPr>
              <a:t>vị</a:t>
            </a:r>
            <a:r>
              <a:rPr lang="en-US" sz="3300" b="1" dirty="0">
                <a:solidFill>
                  <a:srgbClr val="FF0000"/>
                </a:solidFill>
              </a:rPr>
              <a:t> </a:t>
            </a:r>
            <a:r>
              <a:rPr lang="en-US" sz="3300" b="1" dirty="0" err="1">
                <a:solidFill>
                  <a:srgbClr val="FF0000"/>
                </a:solidFill>
              </a:rPr>
              <a:t>của</a:t>
            </a:r>
            <a:r>
              <a:rPr lang="en-US" sz="3300" b="1" dirty="0">
                <a:solidFill>
                  <a:srgbClr val="FF0000"/>
                </a:solidFill>
              </a:rPr>
              <a:t> </a:t>
            </a:r>
            <a:r>
              <a:rPr lang="en-US" sz="3300" b="1" dirty="0" err="1">
                <a:solidFill>
                  <a:srgbClr val="FF0000"/>
                </a:solidFill>
              </a:rPr>
              <a:t>nó</a:t>
            </a:r>
            <a:r>
              <a:rPr lang="en-US" sz="3300" b="1" dirty="0">
                <a:solidFill>
                  <a:srgbClr val="FF0000"/>
                </a:solidFill>
              </a:rPr>
              <a:t> </a:t>
            </a:r>
            <a:r>
              <a:rPr lang="en-US" sz="3300" b="1" dirty="0" err="1">
                <a:solidFill>
                  <a:srgbClr val="FF0000"/>
                </a:solidFill>
              </a:rPr>
              <a:t>thế</a:t>
            </a:r>
            <a:r>
              <a:rPr lang="en-US" sz="3300" b="1" dirty="0">
                <a:solidFill>
                  <a:srgbClr val="FF0000"/>
                </a:solidFill>
              </a:rPr>
              <a:t> </a:t>
            </a:r>
            <a:r>
              <a:rPr lang="en-US" sz="3300" b="1" dirty="0" err="1">
                <a:solidFill>
                  <a:srgbClr val="FF0000"/>
                </a:solidFill>
              </a:rPr>
              <a:t>nào</a:t>
            </a:r>
            <a:r>
              <a:rPr lang="en-US" sz="3300" b="1" dirty="0">
                <a:solidFill>
                  <a:srgbClr val="FF0000"/>
                </a:solidFill>
              </a:rPr>
              <a:t>? </a:t>
            </a:r>
          </a:p>
        </p:txBody>
      </p:sp>
    </p:spTree>
    <p:extLst>
      <p:ext uri="{BB962C8B-B14F-4D97-AF65-F5344CB8AC3E}">
        <p14:creationId xmlns:p14="http://schemas.microsoft.com/office/powerpoint/2010/main" val="3901125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1" nodeType="clickEffect">
                                  <p:stCondLst>
                                    <p:cond delay="0"/>
                                  </p:stCondLst>
                                  <p:childTnLst>
                                    <p:animEffect transition="out" filter="fade">
                                      <p:cBhvr>
                                        <p:cTn id="21" dur="1000"/>
                                        <p:tgtEl>
                                          <p:spTgt spid="9"/>
                                        </p:tgtEl>
                                      </p:cBhvr>
                                    </p:animEffect>
                                    <p:anim calcmode="lin" valueType="num">
                                      <p:cBhvr>
                                        <p:cTn id="22" dur="1000"/>
                                        <p:tgtEl>
                                          <p:spTgt spid="9"/>
                                        </p:tgtEl>
                                        <p:attrNameLst>
                                          <p:attrName>ppt_x</p:attrName>
                                        </p:attrNameLst>
                                      </p:cBhvr>
                                      <p:tavLst>
                                        <p:tav tm="0">
                                          <p:val>
                                            <p:strVal val="ppt_x"/>
                                          </p:val>
                                        </p:tav>
                                        <p:tav tm="100000">
                                          <p:val>
                                            <p:strVal val="ppt_x"/>
                                          </p:val>
                                        </p:tav>
                                      </p:tavLst>
                                    </p:anim>
                                    <p:anim calcmode="lin" valueType="num">
                                      <p:cBhvr>
                                        <p:cTn id="23" dur="1000"/>
                                        <p:tgtEl>
                                          <p:spTgt spid="9"/>
                                        </p:tgtEl>
                                        <p:attrNameLst>
                                          <p:attrName>ppt_y</p:attrName>
                                        </p:attrNameLst>
                                      </p:cBhvr>
                                      <p:tavLst>
                                        <p:tav tm="0">
                                          <p:val>
                                            <p:strVal val="ppt_y"/>
                                          </p:val>
                                        </p:tav>
                                        <p:tav tm="100000">
                                          <p:val>
                                            <p:strVal val="ppt_y+.1"/>
                                          </p:val>
                                        </p:tav>
                                      </p:tavLst>
                                    </p:anim>
                                    <p:set>
                                      <p:cBhvr>
                                        <p:cTn id="24" dur="1" fill="hold">
                                          <p:stCondLst>
                                            <p:cond delay="9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9" grpId="1"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BEACC3C3-8383-4318-8B14-AB1B9C17E325}"/>
              </a:ext>
            </a:extLst>
          </p:cNvPr>
          <p:cNvSpPr/>
          <p:nvPr/>
        </p:nvSpPr>
        <p:spPr>
          <a:xfrm>
            <a:off x="0" y="0"/>
            <a:ext cx="12191999" cy="9237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Calibri" panose="020F0502020204030204" pitchFamily="34" charset="0"/>
                <a:cs typeface="Calibri" panose="020F0502020204030204" pitchFamily="34" charset="0"/>
              </a:rPr>
              <a:t>Các loại quả </a:t>
            </a:r>
            <a:r>
              <a:rPr lang="en-US" sz="3600" b="1" dirty="0" err="1">
                <a:solidFill>
                  <a:srgbClr val="FF0000"/>
                </a:solidFill>
                <a:latin typeface="Calibri" panose="020F0502020204030204" pitchFamily="34" charset="0"/>
                <a:cs typeface="Calibri" panose="020F0502020204030204" pitchFamily="34" charset="0"/>
              </a:rPr>
              <a:t>trong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mâm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ngũ</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quả</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thường</a:t>
            </a:r>
            <a:r>
              <a:rPr lang="vi-VN" sz="3600" b="1" dirty="0">
                <a:solidFill>
                  <a:srgbClr val="FF0000"/>
                </a:solidFill>
                <a:latin typeface="Calibri" panose="020F0502020204030204" pitchFamily="34" charset="0"/>
                <a:cs typeface="Calibri" panose="020F0502020204030204" pitchFamily="34" charset="0"/>
              </a:rPr>
              <a:t> được bày thế nào? </a:t>
            </a:r>
            <a:endParaRPr kumimoji="0" lang="en-US"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653E3506-DE14-4758-B2D5-81CAEDDE1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923730"/>
            <a:ext cx="12059920" cy="6086669"/>
          </a:xfrm>
          <a:prstGeom prst="rect">
            <a:avLst/>
          </a:prstGeom>
        </p:spPr>
      </p:pic>
      <p:sp>
        <p:nvSpPr>
          <p:cNvPr id="7" name="Rectangle 6">
            <a:extLst>
              <a:ext uri="{FF2B5EF4-FFF2-40B4-BE49-F238E27FC236}">
                <a16:creationId xmlns:a16="http://schemas.microsoft.com/office/drawing/2014/main" id="{1E84CCCA-00A2-40BF-8CC6-F9D6D594318B}"/>
              </a:ext>
            </a:extLst>
          </p:cNvPr>
          <p:cNvSpPr/>
          <p:nvPr/>
        </p:nvSpPr>
        <p:spPr>
          <a:xfrm>
            <a:off x="0" y="5279279"/>
            <a:ext cx="12192000" cy="1731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vi-VN" sz="2900" b="1" dirty="0">
                <a:solidFill>
                  <a:srgbClr val="002060"/>
                </a:solidFill>
                <a:effectLst/>
                <a:latin typeface="Calibri" panose="020F0502020204030204" pitchFamily="34" charset="0"/>
                <a:cs typeface="Calibri" panose="020F0502020204030204" pitchFamily="34" charset="0"/>
              </a:rPr>
              <a:t>Ngoài việc bày nguyên cả quả thì trong mâm cỗ Trung thu, các loại quả còn được cắt tỉa thành những hình đẹp mắt như con chó bông làm từ múi bưởi, con nhím làm từ </a:t>
            </a:r>
            <a:r>
              <a:rPr lang="vi-VN" sz="2900" b="1" dirty="0" err="1">
                <a:solidFill>
                  <a:srgbClr val="002060"/>
                </a:solidFill>
                <a:effectLst/>
                <a:latin typeface="Calibri" panose="020F0502020204030204" pitchFamily="34" charset="0"/>
                <a:cs typeface="Calibri" panose="020F0502020204030204" pitchFamily="34" charset="0"/>
              </a:rPr>
              <a:t>quả</a:t>
            </a:r>
            <a:r>
              <a:rPr lang="vi-VN" sz="2900" b="1" dirty="0">
                <a:solidFill>
                  <a:srgbClr val="002060"/>
                </a:solidFill>
                <a:effectLst/>
                <a:latin typeface="Calibri" panose="020F0502020204030204" pitchFamily="34" charset="0"/>
                <a:cs typeface="Calibri" panose="020F0502020204030204" pitchFamily="34" charset="0"/>
              </a:rPr>
              <a:t> nho </a:t>
            </a:r>
            <a:r>
              <a:rPr lang="vi-VN" sz="2900" b="1" dirty="0" err="1">
                <a:solidFill>
                  <a:srgbClr val="002060"/>
                </a:solidFill>
                <a:effectLst/>
                <a:latin typeface="Calibri" panose="020F0502020204030204" pitchFamily="34" charset="0"/>
                <a:cs typeface="Calibri" panose="020F0502020204030204" pitchFamily="34" charset="0"/>
              </a:rPr>
              <a:t>và</a:t>
            </a:r>
            <a:r>
              <a:rPr lang="vi-VN" sz="2900" b="1" dirty="0">
                <a:solidFill>
                  <a:srgbClr val="002060"/>
                </a:solidFill>
                <a:effectLst/>
                <a:latin typeface="Calibri" panose="020F0502020204030204" pitchFamily="34" charset="0"/>
                <a:cs typeface="Calibri" panose="020F0502020204030204" pitchFamily="34" charset="0"/>
              </a:rPr>
              <a:t> </a:t>
            </a:r>
            <a:r>
              <a:rPr lang="vi-VN" sz="2900" b="1" dirty="0" err="1">
                <a:solidFill>
                  <a:srgbClr val="002060"/>
                </a:solidFill>
                <a:effectLst/>
                <a:latin typeface="Calibri" panose="020F0502020204030204" pitchFamily="34" charset="0"/>
                <a:cs typeface="Calibri" panose="020F0502020204030204" pitchFamily="34" charset="0"/>
              </a:rPr>
              <a:t>quả</a:t>
            </a:r>
            <a:r>
              <a:rPr lang="vi-VN" sz="2900" b="1" dirty="0">
                <a:solidFill>
                  <a:srgbClr val="002060"/>
                </a:solidFill>
                <a:effectLst/>
                <a:latin typeface="Calibri" panose="020F0502020204030204" pitchFamily="34" charset="0"/>
                <a:cs typeface="Calibri" panose="020F0502020204030204" pitchFamily="34" charset="0"/>
              </a:rPr>
              <a:t> thanh </a:t>
            </a:r>
            <a:r>
              <a:rPr lang="vi-VN" sz="2900" b="1">
                <a:solidFill>
                  <a:srgbClr val="002060"/>
                </a:solidFill>
                <a:effectLst/>
                <a:latin typeface="Calibri" panose="020F0502020204030204" pitchFamily="34" charset="0"/>
                <a:cs typeface="Calibri" panose="020F0502020204030204" pitchFamily="34" charset="0"/>
              </a:rPr>
              <a:t>long,…, </a:t>
            </a:r>
            <a:r>
              <a:rPr lang="vi-VN" sz="2900" b="1" dirty="0">
                <a:solidFill>
                  <a:srgbClr val="002060"/>
                </a:solidFill>
                <a:effectLst/>
                <a:latin typeface="Calibri" panose="020F0502020204030204" pitchFamily="34" charset="0"/>
                <a:cs typeface="Calibri" panose="020F0502020204030204" pitchFamily="34" charset="0"/>
              </a:rPr>
              <a:t>bông hoa từ các loại </a:t>
            </a:r>
            <a:r>
              <a:rPr lang="vi-VN" sz="2900" b="1" dirty="0" err="1">
                <a:solidFill>
                  <a:srgbClr val="002060"/>
                </a:solidFill>
                <a:effectLst/>
                <a:latin typeface="Calibri" panose="020F0502020204030204" pitchFamily="34" charset="0"/>
                <a:cs typeface="Calibri" panose="020F0502020204030204" pitchFamily="34" charset="0"/>
              </a:rPr>
              <a:t>quả</a:t>
            </a:r>
            <a:r>
              <a:rPr lang="vi-VN" sz="2900" b="1" dirty="0">
                <a:solidFill>
                  <a:srgbClr val="002060"/>
                </a:solidFill>
                <a:effectLst/>
                <a:latin typeface="Calibri" panose="020F0502020204030204" pitchFamily="34" charset="0"/>
                <a:cs typeface="Calibri" panose="020F0502020204030204" pitchFamily="34" charset="0"/>
              </a:rPr>
              <a:t> </a:t>
            </a:r>
            <a:r>
              <a:rPr lang="vi-VN" sz="2900" b="1" dirty="0" err="1">
                <a:solidFill>
                  <a:srgbClr val="002060"/>
                </a:solidFill>
                <a:effectLst/>
                <a:latin typeface="Calibri" panose="020F0502020204030204" pitchFamily="34" charset="0"/>
                <a:cs typeface="Calibri" panose="020F0502020204030204" pitchFamily="34" charset="0"/>
              </a:rPr>
              <a:t>khác</a:t>
            </a:r>
            <a:r>
              <a:rPr lang="vi-VN" sz="2900" b="1" dirty="0">
                <a:solidFill>
                  <a:srgbClr val="002060"/>
                </a:solidFill>
                <a:effectLst/>
                <a:latin typeface="Calibri" panose="020F0502020204030204" pitchFamily="34" charset="0"/>
                <a:cs typeface="Calibri" panose="020F0502020204030204" pitchFamily="34" charset="0"/>
              </a:rPr>
              <a:t>.</a:t>
            </a:r>
            <a:endParaRPr lang="en-US" sz="29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144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EBCC25A-C4AE-4786-9613-62CD574E7607}"/>
              </a:ext>
            </a:extLst>
          </p:cNvPr>
          <p:cNvSpPr/>
          <p:nvPr/>
        </p:nvSpPr>
        <p:spPr>
          <a:xfrm>
            <a:off x="0" y="0"/>
            <a:ext cx="12192000" cy="87707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dirty="0">
                <a:solidFill>
                  <a:srgbClr val="FF0000"/>
                </a:solidFill>
              </a:rPr>
              <a:t>2. </a:t>
            </a:r>
            <a:r>
              <a:rPr lang="en-US" sz="4800" b="1" dirty="0" err="1">
                <a:solidFill>
                  <a:srgbClr val="FF0000"/>
                </a:solidFill>
              </a:rPr>
              <a:t>Thực</a:t>
            </a:r>
            <a:r>
              <a:rPr lang="en-US" sz="4800" b="1" dirty="0">
                <a:solidFill>
                  <a:srgbClr val="FF0000"/>
                </a:solidFill>
              </a:rPr>
              <a:t> </a:t>
            </a:r>
            <a:r>
              <a:rPr lang="en-US" sz="4800" b="1" dirty="0" err="1">
                <a:solidFill>
                  <a:srgbClr val="FF0000"/>
                </a:solidFill>
              </a:rPr>
              <a:t>hành</a:t>
            </a:r>
            <a:r>
              <a:rPr lang="en-US" sz="4800" b="1" dirty="0">
                <a:solidFill>
                  <a:srgbClr val="FF0000"/>
                </a:solidFill>
              </a:rPr>
              <a:t> </a:t>
            </a:r>
            <a:r>
              <a:rPr lang="en-US" sz="4800" b="1" dirty="0" err="1">
                <a:solidFill>
                  <a:srgbClr val="FF0000"/>
                </a:solidFill>
              </a:rPr>
              <a:t>làm</a:t>
            </a:r>
            <a:r>
              <a:rPr lang="en-US" sz="4800" b="1" dirty="0">
                <a:solidFill>
                  <a:srgbClr val="FF0000"/>
                </a:solidFill>
              </a:rPr>
              <a:t> </a:t>
            </a:r>
            <a:r>
              <a:rPr lang="en-US" sz="4800" b="1" dirty="0" err="1">
                <a:solidFill>
                  <a:srgbClr val="FF0000"/>
                </a:solidFill>
              </a:rPr>
              <a:t>đèn</a:t>
            </a:r>
            <a:r>
              <a:rPr lang="en-US" sz="4800" b="1" dirty="0">
                <a:solidFill>
                  <a:srgbClr val="FF0000"/>
                </a:solidFill>
              </a:rPr>
              <a:t> </a:t>
            </a:r>
            <a:r>
              <a:rPr lang="en-US" sz="4800" b="1" dirty="0" err="1">
                <a:solidFill>
                  <a:srgbClr val="FF0000"/>
                </a:solidFill>
              </a:rPr>
              <a:t>lồng</a:t>
            </a:r>
            <a:r>
              <a:rPr lang="en-US" sz="4800" b="1" dirty="0">
                <a:solidFill>
                  <a:srgbClr val="FF0000"/>
                </a:solidFill>
              </a:rPr>
              <a:t> </a:t>
            </a:r>
            <a:r>
              <a:rPr lang="en-US" sz="4800" b="1" dirty="0" err="1">
                <a:solidFill>
                  <a:srgbClr val="FF0000"/>
                </a:solidFill>
              </a:rPr>
              <a:t>đón</a:t>
            </a:r>
            <a:r>
              <a:rPr lang="en-US" sz="4800" b="1" dirty="0">
                <a:solidFill>
                  <a:srgbClr val="FF0000"/>
                </a:solidFill>
              </a:rPr>
              <a:t> </a:t>
            </a:r>
            <a:r>
              <a:rPr lang="en-US" sz="4800" b="1" dirty="0" err="1">
                <a:solidFill>
                  <a:srgbClr val="FF0000"/>
                </a:solidFill>
              </a:rPr>
              <a:t>tết</a:t>
            </a:r>
            <a:r>
              <a:rPr lang="en-US" sz="4800" b="1" dirty="0">
                <a:solidFill>
                  <a:srgbClr val="FF0000"/>
                </a:solidFill>
              </a:rPr>
              <a:t> </a:t>
            </a:r>
            <a:r>
              <a:rPr lang="en-US" sz="4800" b="1" dirty="0" err="1">
                <a:solidFill>
                  <a:srgbClr val="FF0000"/>
                </a:solidFill>
              </a:rPr>
              <a:t>Trung</a:t>
            </a:r>
            <a:r>
              <a:rPr lang="en-US" sz="4800" b="1" dirty="0">
                <a:solidFill>
                  <a:srgbClr val="FF0000"/>
                </a:solidFill>
              </a:rPr>
              <a:t> </a:t>
            </a:r>
            <a:r>
              <a:rPr lang="en-US" sz="4800" b="1" dirty="0" err="1">
                <a:solidFill>
                  <a:srgbClr val="FF0000"/>
                </a:solidFill>
              </a:rPr>
              <a:t>thu</a:t>
            </a:r>
            <a:r>
              <a:rPr lang="en-US" sz="4800" b="1" dirty="0">
                <a:solidFill>
                  <a:srgbClr val="FF0000"/>
                </a:solidFill>
              </a:rPr>
              <a: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93738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3"/>
          <a:stretch>
            <a:fillRect/>
          </a:stretch>
        </p:blipFill>
        <p:spPr>
          <a:xfrm>
            <a:off x="0" y="0"/>
            <a:ext cx="12171680" cy="6786880"/>
          </a:xfrm>
          <a:prstGeom prst="rect">
            <a:avLst/>
          </a:prstGeom>
          <a:noFill/>
          <a:ln w="9525">
            <a:noFill/>
          </a:ln>
        </p:spPr>
      </p:pic>
      <p:sp>
        <p:nvSpPr>
          <p:cNvPr id="53252" name="Rectangle 4"/>
          <p:cNvSpPr/>
          <p:nvPr/>
        </p:nvSpPr>
        <p:spPr>
          <a:xfrm>
            <a:off x="2103120" y="2097815"/>
            <a:ext cx="8553132" cy="3477875"/>
          </a:xfrm>
          <a:prstGeom prst="rect">
            <a:avLst/>
          </a:prstGeom>
          <a:noFill/>
          <a:ln w="9525">
            <a:noFill/>
          </a:ln>
        </p:spPr>
        <p:txBody>
          <a:bodyPr wrap="square">
            <a:spAutoFit/>
          </a:bodyPr>
          <a:lstStyle/>
          <a:p>
            <a:pPr lvl="0" algn="just">
              <a:defRPr/>
            </a:pPr>
            <a:r>
              <a:rPr lang="vi-VN" sz="4400" b="1" dirty="0">
                <a:solidFill>
                  <a:srgbClr val="002060"/>
                </a:solidFill>
                <a:latin typeface="Calibri" panose="020F0502020204030204" pitchFamily="34" charset="0"/>
                <a:cs typeface="Calibri" panose="020F0502020204030204" pitchFamily="34" charset="0"/>
              </a:rPr>
              <a:t>Tết Trung thu có nhiều hình ảnh tiêu biểu, quen thuộc với mỗi người Việt Nam như mâm quả, trăng sáng, rước đèn, bày cỗ Trung thu, giữa mùa thu, đồ chơi,…</a:t>
            </a:r>
            <a:endParaRPr kumimoji="0" lang="en-US" sz="4400" b="1" i="0" u="none" strike="noStrike" kern="1200" cap="none" spc="0" normalizeH="0" baseline="0" noProof="0" dirty="0">
              <a:ln>
                <a:noFill/>
              </a:ln>
              <a:solidFill>
                <a:srgbClr val="002060"/>
              </a:solidFill>
              <a:effectLst>
                <a:outerShdw blurRad="38100" dist="25400" dir="5400000" algn="ctr" rotWithShape="0">
                  <a:srgbClr val="6E747A">
                    <a:alpha val="43000"/>
                  </a:srgbClr>
                </a:outerShdw>
              </a:effectLst>
              <a:uLnTx/>
              <a:uFillTx/>
              <a:latin typeface="Calibri" panose="020F0502020204030204" pitchFamily="34" charset="0"/>
              <a:cs typeface="Calibri" panose="020F0502020204030204" pitchFamily="34" charset="0"/>
            </a:endParaRPr>
          </a:p>
        </p:txBody>
      </p:sp>
      <p:sp>
        <p:nvSpPr>
          <p:cNvPr id="2" name="Text Box 1"/>
          <p:cNvSpPr txBox="1"/>
          <p:nvPr/>
        </p:nvSpPr>
        <p:spPr>
          <a:xfrm>
            <a:off x="1875367" y="939307"/>
            <a:ext cx="808291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22225">
                  <a:solidFill>
                    <a:srgbClr val="C0504D"/>
                  </a:solidFill>
                  <a:prstDash val="solid"/>
                </a:ln>
                <a:solidFill>
                  <a:srgbClr val="FF0000"/>
                </a:solidFill>
                <a:effectLst/>
                <a:uLnTx/>
                <a:uFillTx/>
                <a:latin typeface="Calibri" panose="020F0502020204030204"/>
                <a:ea typeface="+mn-ea"/>
                <a:cs typeface="+mn-cs"/>
                <a:sym typeface="+mn-ea"/>
              </a:rPr>
              <a:t>Kết</a:t>
            </a:r>
            <a:r>
              <a:rPr kumimoji="0" lang="en-US" sz="5400" b="0" i="0" u="none" strike="noStrike" kern="1200" cap="none" spc="0" normalizeH="0" baseline="0" noProof="0" dirty="0">
                <a:ln w="22225">
                  <a:solidFill>
                    <a:srgbClr val="C0504D"/>
                  </a:solidFill>
                  <a:prstDash val="solid"/>
                </a:ln>
                <a:solidFill>
                  <a:srgbClr val="FF0000"/>
                </a:solidFill>
                <a:effectLst/>
                <a:uLnTx/>
                <a:uFillTx/>
                <a:latin typeface="Calibri" panose="020F0502020204030204"/>
                <a:ea typeface="+mn-ea"/>
                <a:cs typeface="+mn-cs"/>
                <a:sym typeface="+mn-ea"/>
              </a:rPr>
              <a:t> </a:t>
            </a:r>
            <a:r>
              <a:rPr kumimoji="0" lang="en-US" sz="5400" b="0" i="0" u="none" strike="noStrike" kern="1200" cap="none" spc="0" normalizeH="0" baseline="0" noProof="0" dirty="0" err="1">
                <a:ln w="22225">
                  <a:solidFill>
                    <a:srgbClr val="C0504D"/>
                  </a:solidFill>
                  <a:prstDash val="solid"/>
                </a:ln>
                <a:solidFill>
                  <a:srgbClr val="FF0000"/>
                </a:solidFill>
                <a:effectLst/>
                <a:uLnTx/>
                <a:uFillTx/>
                <a:latin typeface="Calibri" panose="020F0502020204030204"/>
                <a:ea typeface="+mn-ea"/>
                <a:cs typeface="+mn-cs"/>
                <a:sym typeface="+mn-ea"/>
              </a:rPr>
              <a:t>luận</a:t>
            </a:r>
            <a:endParaRPr kumimoji="0" lang="en-US" sz="5400" b="0" i="0" u="none" strike="noStrike" kern="1200" cap="none" spc="0" normalizeH="0" baseline="0" noProof="0" dirty="0">
              <a:ln w="22225">
                <a:solidFill>
                  <a:srgbClr val="C0504D"/>
                </a:solidFill>
                <a:prstDash val="solid"/>
              </a:ln>
              <a:solidFill>
                <a:srgbClr val="FF0000"/>
              </a:solidFill>
              <a:effectLst/>
              <a:uLnTx/>
              <a:uFillTx/>
              <a:latin typeface="Calibri" panose="020F0502020204030204"/>
              <a:ea typeface="+mn-ea"/>
              <a:cs typeface="+mn-cs"/>
              <a:sym typeface="+mn-ea"/>
            </a:endParaRPr>
          </a:p>
        </p:txBody>
      </p:sp>
    </p:spTree>
    <p:extLst>
      <p:ext uri="{BB962C8B-B14F-4D97-AF65-F5344CB8AC3E}">
        <p14:creationId xmlns:p14="http://schemas.microsoft.com/office/powerpoint/2010/main" val="2504451314"/>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53252"/>
                                        </p:tgtEl>
                                        <p:attrNameLst>
                                          <p:attrName>style.visibility</p:attrName>
                                        </p:attrNameLst>
                                      </p:cBhvr>
                                      <p:to>
                                        <p:strVal val="visible"/>
                                      </p:to>
                                    </p:set>
                                    <p:animEffect transition="in" filter="barn(inVertical)">
                                      <p:cBhvr>
                                        <p:cTn id="17" dur="500"/>
                                        <p:tgtEl>
                                          <p:spTgt spid="53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3124200" y="2486025"/>
            <a:ext cx="57531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7030A0"/>
                </a:solidFill>
                <a:effectLst/>
                <a:uLnTx/>
                <a:uFillTx/>
                <a:latin typeface="Calibri" panose="020F0502020204030204"/>
                <a:ea typeface="+mn-ea"/>
                <a:cs typeface="+mn-cs"/>
              </a:rPr>
              <a:t>Khởi</a:t>
            </a:r>
            <a:r>
              <a:rPr kumimoji="0" lang="en-US" sz="88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1" i="0" u="none" strike="noStrike" kern="1200" cap="none" spc="0" normalizeH="0" baseline="0" noProof="0" dirty="0" err="1">
                <a:ln>
                  <a:noFill/>
                </a:ln>
                <a:solidFill>
                  <a:srgbClr val="7030A0"/>
                </a:solidFill>
                <a:effectLst/>
                <a:uLnTx/>
                <a:uFillTx/>
                <a:latin typeface="Calibri" panose="020F0502020204030204"/>
                <a:ea typeface="+mn-ea"/>
                <a:cs typeface="+mn-cs"/>
              </a:rPr>
              <a:t>động</a:t>
            </a:r>
            <a:endParaRPr kumimoji="0" lang="en-US" sz="88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120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5A9A53-333D-4412-9466-B77BFB1F10F4}"/>
              </a:ext>
            </a:extLst>
          </p:cNvPr>
          <p:cNvSpPr txBox="1"/>
          <p:nvPr/>
        </p:nvSpPr>
        <p:spPr>
          <a:xfrm>
            <a:off x="2519680" y="2171700"/>
            <a:ext cx="7386320"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7030A0"/>
                </a:solidFill>
                <a:effectLst/>
                <a:uLnTx/>
                <a:uFillTx/>
                <a:latin typeface="Calibri" panose="020F0502020204030204"/>
                <a:ea typeface="+mn-ea"/>
                <a:cs typeface="+mn-cs"/>
              </a:rPr>
              <a:t>Hoạt</a:t>
            </a:r>
            <a:r>
              <a:rPr kumimoji="0" lang="en-US" sz="88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1" i="0" u="none" strike="noStrike" kern="1200" cap="none" spc="0" normalizeH="0" baseline="0" noProof="0" dirty="0" err="1">
                <a:ln>
                  <a:noFill/>
                </a:ln>
                <a:solidFill>
                  <a:srgbClr val="7030A0"/>
                </a:solidFill>
                <a:effectLst/>
                <a:uLnTx/>
                <a:uFillTx/>
                <a:latin typeface="Calibri" panose="020F0502020204030204"/>
                <a:ea typeface="+mn-ea"/>
                <a:cs typeface="+mn-cs"/>
              </a:rPr>
              <a:t>động</a:t>
            </a:r>
            <a:r>
              <a:rPr kumimoji="0" lang="en-US" sz="8800" b="1" i="0" u="none" strike="noStrike" kern="1200" cap="none" spc="0" normalizeH="0" baseline="0" noProof="0" dirty="0">
                <a:ln>
                  <a:noFill/>
                </a:ln>
                <a:solidFill>
                  <a:srgbClr val="7030A0"/>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7030A0"/>
                </a:solidFill>
                <a:effectLst/>
                <a:uLnTx/>
                <a:uFillTx/>
                <a:latin typeface="Calibri" panose="020F0502020204030204"/>
                <a:ea typeface="+mn-ea"/>
                <a:cs typeface="+mn-cs"/>
              </a:rPr>
              <a:t>về</a:t>
            </a:r>
            <a:r>
              <a:rPr kumimoji="0" lang="en-US" sz="88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8800" b="1" i="0" u="none" strike="noStrike" kern="1200" cap="none" spc="0" normalizeH="0" baseline="0" noProof="0" dirty="0" err="1">
                <a:ln>
                  <a:noFill/>
                </a:ln>
                <a:solidFill>
                  <a:srgbClr val="7030A0"/>
                </a:solidFill>
                <a:effectLst/>
                <a:uLnTx/>
                <a:uFillTx/>
                <a:latin typeface="Calibri" panose="020F0502020204030204"/>
                <a:ea typeface="+mn-ea"/>
                <a:cs typeface="+mn-cs"/>
              </a:rPr>
              <a:t>nhà</a:t>
            </a:r>
            <a:endParaRPr kumimoji="0" lang="en-US" sz="88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489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AD3E89-574F-4BFF-82D2-CF99A8D816FE}"/>
              </a:ext>
            </a:extLst>
          </p:cNvPr>
          <p:cNvSpPr txBox="1"/>
          <p:nvPr/>
        </p:nvSpPr>
        <p:spPr>
          <a:xfrm>
            <a:off x="2092960" y="151844"/>
            <a:ext cx="8747760" cy="1323439"/>
          </a:xfrm>
          <a:prstGeom prst="rect">
            <a:avLst/>
          </a:prstGeom>
          <a:noFill/>
        </p:spPr>
        <p:txBody>
          <a:bodyPr wrap="square" rtlCol="0">
            <a:spAutoFit/>
          </a:bodyPr>
          <a:lstStyle/>
          <a:p>
            <a:pPr lvl="0" algn="ctr">
              <a:defRPr/>
            </a:pPr>
            <a:r>
              <a:rPr lang="en-US" sz="4000" b="1" dirty="0" err="1">
                <a:solidFill>
                  <a:srgbClr val="FF0000"/>
                </a:solidFill>
              </a:rPr>
              <a:t>Thực</a:t>
            </a:r>
            <a:r>
              <a:rPr lang="en-US" sz="4000" b="1" dirty="0">
                <a:solidFill>
                  <a:srgbClr val="FF0000"/>
                </a:solidFill>
              </a:rPr>
              <a:t> </a:t>
            </a:r>
            <a:r>
              <a:rPr lang="en-US" sz="4000" b="1" dirty="0" err="1">
                <a:solidFill>
                  <a:srgbClr val="FF0000"/>
                </a:solidFill>
              </a:rPr>
              <a:t>hiện</a:t>
            </a:r>
            <a:r>
              <a:rPr lang="en-US" sz="4000" b="1" dirty="0">
                <a:solidFill>
                  <a:srgbClr val="FF0000"/>
                </a:solidFill>
              </a:rPr>
              <a:t> </a:t>
            </a:r>
            <a:r>
              <a:rPr lang="en-US" sz="4000" b="1" dirty="0" err="1">
                <a:solidFill>
                  <a:srgbClr val="FF0000"/>
                </a:solidFill>
              </a:rPr>
              <a:t>một</a:t>
            </a:r>
            <a:r>
              <a:rPr lang="en-US" sz="4000" b="1" dirty="0">
                <a:solidFill>
                  <a:srgbClr val="FF0000"/>
                </a:solidFill>
              </a:rPr>
              <a:t> </a:t>
            </a:r>
            <a:r>
              <a:rPr lang="en-US" sz="4000" b="1" dirty="0" err="1">
                <a:solidFill>
                  <a:srgbClr val="FF0000"/>
                </a:solidFill>
              </a:rPr>
              <a:t>việc</a:t>
            </a:r>
            <a:r>
              <a:rPr lang="en-US" sz="4000" b="1" dirty="0">
                <a:solidFill>
                  <a:srgbClr val="FF0000"/>
                </a:solidFill>
              </a:rPr>
              <a:t> </a:t>
            </a:r>
            <a:r>
              <a:rPr lang="en-US" sz="4000" b="1" dirty="0" err="1">
                <a:solidFill>
                  <a:srgbClr val="FF0000"/>
                </a:solidFill>
              </a:rPr>
              <a:t>để</a:t>
            </a:r>
            <a:r>
              <a:rPr lang="en-US" sz="4000" b="1" dirty="0">
                <a:solidFill>
                  <a:srgbClr val="FF0000"/>
                </a:solidFill>
              </a:rPr>
              <a:t> </a:t>
            </a:r>
            <a:r>
              <a:rPr lang="en-US" sz="4000" b="1" dirty="0" err="1">
                <a:solidFill>
                  <a:srgbClr val="FF0000"/>
                </a:solidFill>
              </a:rPr>
              <a:t>chuẩn</a:t>
            </a:r>
            <a:r>
              <a:rPr lang="en-US" sz="4000" b="1" dirty="0">
                <a:solidFill>
                  <a:srgbClr val="FF0000"/>
                </a:solidFill>
              </a:rPr>
              <a:t> </a:t>
            </a:r>
            <a:r>
              <a:rPr lang="en-US" sz="4000" b="1" dirty="0" err="1">
                <a:solidFill>
                  <a:srgbClr val="FF0000"/>
                </a:solidFill>
              </a:rPr>
              <a:t>bị</a:t>
            </a:r>
            <a:r>
              <a:rPr lang="en-US" sz="4000" b="1" dirty="0">
                <a:solidFill>
                  <a:srgbClr val="FF0000"/>
                </a:solidFill>
              </a:rPr>
              <a:t> </a:t>
            </a:r>
            <a:r>
              <a:rPr lang="en-US" sz="4000" b="1" dirty="0" err="1">
                <a:solidFill>
                  <a:srgbClr val="FF0000"/>
                </a:solidFill>
              </a:rPr>
              <a:t>tết</a:t>
            </a:r>
            <a:r>
              <a:rPr lang="en-US" sz="4000" b="1" dirty="0">
                <a:solidFill>
                  <a:srgbClr val="FF0000"/>
                </a:solidFill>
              </a:rPr>
              <a:t> </a:t>
            </a:r>
            <a:r>
              <a:rPr lang="en-US" sz="4000" b="1" dirty="0" err="1">
                <a:solidFill>
                  <a:srgbClr val="FF0000"/>
                </a:solidFill>
              </a:rPr>
              <a:t>Trung</a:t>
            </a:r>
            <a:r>
              <a:rPr lang="en-US" sz="4000" b="1" dirty="0">
                <a:solidFill>
                  <a:srgbClr val="FF0000"/>
                </a:solidFill>
              </a:rPr>
              <a:t> </a:t>
            </a:r>
            <a:r>
              <a:rPr lang="en-US" sz="4000" b="1" dirty="0" err="1">
                <a:solidFill>
                  <a:srgbClr val="FF0000"/>
                </a:solidFill>
              </a:rPr>
              <a:t>thu</a:t>
            </a:r>
            <a:r>
              <a:rPr lang="en-US" sz="4000" b="1" dirty="0">
                <a:solidFill>
                  <a:srgbClr val="FF0000"/>
                </a:solidFill>
              </a:rPr>
              <a:t> </a:t>
            </a:r>
            <a:r>
              <a:rPr lang="en-US" sz="4000" b="1" dirty="0" err="1">
                <a:solidFill>
                  <a:srgbClr val="FF0000"/>
                </a:solidFill>
              </a:rPr>
              <a:t>cùng</a:t>
            </a:r>
            <a:r>
              <a:rPr lang="en-US" sz="4000" b="1" dirty="0">
                <a:solidFill>
                  <a:srgbClr val="FF0000"/>
                </a:solidFill>
              </a:rPr>
              <a:t> </a:t>
            </a:r>
            <a:r>
              <a:rPr lang="en-US" sz="4000" b="1" dirty="0" err="1">
                <a:solidFill>
                  <a:srgbClr val="FF0000"/>
                </a:solidFill>
              </a:rPr>
              <a:t>bạn</a:t>
            </a:r>
            <a:r>
              <a:rPr lang="en-US" sz="4000" b="1" dirty="0">
                <a:solidFill>
                  <a:srgbClr val="FF0000"/>
                </a:solidFill>
              </a:rPr>
              <a:t> </a:t>
            </a:r>
            <a:r>
              <a:rPr lang="en-US" sz="4000" b="1" dirty="0" err="1">
                <a:solidFill>
                  <a:srgbClr val="FF0000"/>
                </a:solidFill>
              </a:rPr>
              <a:t>bè</a:t>
            </a:r>
            <a:r>
              <a:rPr lang="en-US" sz="4000" b="1" dirty="0">
                <a:solidFill>
                  <a:srgbClr val="FF0000"/>
                </a:solidFill>
              </a:rPr>
              <a:t> </a:t>
            </a:r>
            <a:r>
              <a:rPr lang="en-US" sz="4000" b="1" dirty="0" err="1">
                <a:solidFill>
                  <a:srgbClr val="FF0000"/>
                </a:solidFill>
              </a:rPr>
              <a:t>hoặc</a:t>
            </a:r>
            <a:r>
              <a:rPr lang="en-US" sz="4000" b="1" dirty="0">
                <a:solidFill>
                  <a:srgbClr val="FF0000"/>
                </a:solidFill>
              </a:rPr>
              <a:t> </a:t>
            </a:r>
            <a:r>
              <a:rPr lang="en-US" sz="4000" b="1" dirty="0" err="1">
                <a:solidFill>
                  <a:srgbClr val="FF0000"/>
                </a:solidFill>
              </a:rPr>
              <a:t>gia</a:t>
            </a:r>
            <a:r>
              <a:rPr lang="en-US" sz="4000" b="1" dirty="0">
                <a:solidFill>
                  <a:srgbClr val="FF0000"/>
                </a:solidFill>
              </a:rPr>
              <a:t> </a:t>
            </a:r>
            <a:r>
              <a:rPr lang="en-US" sz="4000" b="1" dirty="0" err="1">
                <a:solidFill>
                  <a:srgbClr val="FF0000"/>
                </a:solidFill>
              </a:rPr>
              <a:t>đình</a:t>
            </a:r>
            <a:r>
              <a:rPr lang="en-US" sz="4000" b="1" dirty="0">
                <a:solidFill>
                  <a:srgbClr val="FF0000"/>
                </a:solidFill>
              </a:rPr>
              <a:t> </a:t>
            </a:r>
            <a:r>
              <a:rPr lang="en-US" sz="4000" b="1" dirty="0" err="1">
                <a:solidFill>
                  <a:srgbClr val="FF0000"/>
                </a:solidFill>
              </a:rPr>
              <a:t>em</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5" name="Picture 4">
            <a:extLst>
              <a:ext uri="{FF2B5EF4-FFF2-40B4-BE49-F238E27FC236}">
                <a16:creationId xmlns:a16="http://schemas.microsoft.com/office/drawing/2014/main" id="{6CA54DE9-A0D6-4D93-B2FC-CAA10628374A}"/>
              </a:ext>
            </a:extLst>
          </p:cNvPr>
          <p:cNvPicPr>
            <a:picLocks noChangeAspect="1"/>
          </p:cNvPicPr>
          <p:nvPr/>
        </p:nvPicPr>
        <p:blipFill>
          <a:blip r:embed="rId4"/>
          <a:stretch>
            <a:fillRect/>
          </a:stretch>
        </p:blipFill>
        <p:spPr>
          <a:xfrm>
            <a:off x="406400" y="1475283"/>
            <a:ext cx="11409680" cy="5107761"/>
          </a:xfrm>
          <a:prstGeom prst="rect">
            <a:avLst/>
          </a:prstGeom>
        </p:spPr>
      </p:pic>
    </p:spTree>
    <p:extLst>
      <p:ext uri="{BB962C8B-B14F-4D97-AF65-F5344CB8AC3E}">
        <p14:creationId xmlns:p14="http://schemas.microsoft.com/office/powerpoint/2010/main" val="1122927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p:cNvPicPr>
            <a:picLocks noChangeAspect="1"/>
          </p:cNvPicPr>
          <p:nvPr/>
        </p:nvPicPr>
        <p:blipFill>
          <a:blip r:embed="rId3" cstate="screen"/>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a:ea typeface="+mn-ea"/>
                <a:cs typeface="Times New Roman" panose="02020603050405020304"/>
              </a:rPr>
              <a:t>CỦNG CỐ BÀI HỌC</a:t>
            </a:r>
          </a:p>
        </p:txBody>
      </p:sp>
      <p:pic>
        <p:nvPicPr>
          <p:cNvPr id="18"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0" y="6557554"/>
            <a:ext cx="12194509" cy="328254"/>
            <a:chOff x="0" y="6557554"/>
            <a:chExt cx="12194509" cy="328254"/>
          </a:xfrm>
        </p:grpSpPr>
        <p:sp>
          <p:nvSpPr>
            <p:cNvPr id="15" name="Rectangle 14"/>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Rectangle 19"/>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25" name="18"/>
          <p:cNvPicPr>
            <a:picLocks noChangeAspect="1"/>
          </p:cNvPicPr>
          <p:nvPr/>
        </p:nvPicPr>
        <p:blipFill rotWithShape="1">
          <a:blip r:embed="rId5" cstate="screen"/>
          <a:srcRect/>
          <a:stretch>
            <a:fillRect/>
          </a:stretch>
        </p:blipFill>
        <p:spPr>
          <a:xfrm>
            <a:off x="9714797" y="3429000"/>
            <a:ext cx="2263295" cy="382792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1"/>
                                        </p:tgtEl>
                                        <p:attrNameLst>
                                          <p:attrName>style.visibility</p:attrName>
                                        </p:attrNameLst>
                                      </p:cBhvr>
                                      <p:to>
                                        <p:strVal val="visible"/>
                                      </p:to>
                                    </p:set>
                                    <p:anim by="(-#ppt_w*2)" calcmode="lin" valueType="num">
                                      <p:cBhvr rctx="PPT">
                                        <p:cTn id="7" dur="300" autoRev="1" fill="hold">
                                          <p:stCondLst>
                                            <p:cond delay="0"/>
                                          </p:stCondLst>
                                        </p:cTn>
                                        <p:tgtEl>
                                          <p:spTgt spid="21"/>
                                        </p:tgtEl>
                                        <p:attrNameLst>
                                          <p:attrName>ppt_w</p:attrName>
                                        </p:attrNameLst>
                                      </p:cBhvr>
                                    </p:anim>
                                    <p:anim by="(#ppt_w*0.50)" calcmode="lin" valueType="num">
                                      <p:cBhvr>
                                        <p:cTn id="8" dur="300" decel="50000" autoRev="1" fill="hold">
                                          <p:stCondLst>
                                            <p:cond delay="0"/>
                                          </p:stCondLst>
                                        </p:cTn>
                                        <p:tgtEl>
                                          <p:spTgt spid="21"/>
                                        </p:tgtEl>
                                        <p:attrNameLst>
                                          <p:attrName>ppt_x</p:attrName>
                                        </p:attrNameLst>
                                      </p:cBhvr>
                                    </p:anim>
                                    <p:anim from="(-#ppt_h/2)" to="(#ppt_y)" calcmode="lin" valueType="num">
                                      <p:cBhvr>
                                        <p:cTn id="9" dur="600" fill="hold">
                                          <p:stCondLst>
                                            <p:cond delay="0"/>
                                          </p:stCondLst>
                                        </p:cTn>
                                        <p:tgtEl>
                                          <p:spTgt spid="21"/>
                                        </p:tgtEl>
                                        <p:attrNameLst>
                                          <p:attrName>ppt_y</p:attrName>
                                        </p:attrNameLst>
                                      </p:cBhvr>
                                    </p:anim>
                                    <p:animRot by="21600000">
                                      <p:cBhvr>
                                        <p:cTn id="10" dur="600" fill="hold">
                                          <p:stCondLst>
                                            <p:cond delay="0"/>
                                          </p:stCondLst>
                                        </p:cTn>
                                        <p:tgtEl>
                                          <p:spTgt spid="21"/>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41699" y="1928040"/>
            <a:ext cx="7714741"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Trò</a:t>
            </a:r>
            <a:r>
              <a:rPr kumimoji="0" lang="en-US" sz="8000" b="1"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Chơi</a:t>
            </a:r>
            <a:r>
              <a:rPr kumimoji="0" lang="en-US" sz="8000" b="1"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w="0"/>
                <a:solidFill>
                  <a:srgbClr val="002060"/>
                </a:solidFill>
                <a:effectLst/>
                <a:uLnTx/>
                <a:uFillTx/>
                <a:latin typeface="Times New Roman" panose="02020603050405020304" pitchFamily="18" charset="0"/>
                <a:ea typeface="+mn-ea"/>
                <a:cs typeface="Times New Roman" panose="02020603050405020304" pitchFamily="18" charset="0"/>
              </a:rPr>
              <a:t>Kéo</a:t>
            </a:r>
            <a:r>
              <a:rPr kumimoji="0" lang="en-US" sz="8000" b="1" i="0" u="none" strike="noStrike" kern="1200" cap="none" spc="0" normalizeH="0" baseline="0" noProof="0" dirty="0">
                <a:ln w="0"/>
                <a:solidFill>
                  <a:srgbClr val="002060"/>
                </a:solidFill>
                <a:effectLst/>
                <a:uLnTx/>
                <a:uFillTx/>
                <a:latin typeface="Times New Roman" panose="02020603050405020304" pitchFamily="18" charset="0"/>
                <a:ea typeface="+mn-ea"/>
                <a:cs typeface="Times New Roman" panose="02020603050405020304" pitchFamily="18" charset="0"/>
              </a:rPr>
              <a:t> Co</a:t>
            </a: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pic>
        <p:nvPicPr>
          <p:cNvPr id="29" name="9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68240" y="118863"/>
            <a:ext cx="12260239" cy="4029376"/>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lang="en-US" sz="4400" b="1" dirty="0">
                <a:solidFill>
                  <a:srgbClr val="FF0000"/>
                </a:solidFill>
                <a:latin typeface="Times New Roman" panose="02020603050405020304" pitchFamily="18" charset="0"/>
                <a:cs typeface="Times New Roman" panose="02020603050405020304" pitchFamily="18" charset="0"/>
              </a:rPr>
              <a:t> )</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R="0" lvl="0" algn="just" defTabSz="914400" rtl="0" eaLnBrk="1" fontAlgn="auto" latinLnBrk="0" hangingPunct="1">
              <a:lnSpc>
                <a:spcPct val="100000"/>
              </a:lnSpc>
              <a:spcBef>
                <a:spcPts val="0"/>
              </a:spcBef>
              <a:spcAft>
                <a:spcPts val="0"/>
              </a:spcAft>
              <a:buClrTx/>
              <a:buSzTx/>
              <a:tabLst/>
              <a:defRPr/>
            </a:pPr>
            <a:r>
              <a:rPr lang="en-US" sz="2800" b="1" dirty="0">
                <a:solidFill>
                  <a:srgbClr val="FF0000"/>
                </a:solidFill>
                <a:latin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10"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3901" y="-259830"/>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3"/>
            <a:ext cx="4162567" cy="894517"/>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412798" y="2480051"/>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A.Tết</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trông</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trăng</a:t>
            </a:r>
            <a:endPar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5" name="C"/>
          <p:cNvSpPr/>
          <p:nvPr/>
        </p:nvSpPr>
        <p:spPr>
          <a:xfrm>
            <a:off x="6061880" y="2421482"/>
            <a:ext cx="5552756"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C.Tết</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nguyên</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đán</a:t>
            </a:r>
            <a:endPar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433272" y="3493576"/>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B.Tết</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thiếu</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nhi</a:t>
            </a:r>
            <a:endPar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D.Tết</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hàn</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thực</a:t>
            </a:r>
            <a:endPar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333401" y="929102"/>
            <a:ext cx="10244517" cy="769441"/>
          </a:xfrm>
          <a:prstGeom prst="rect">
            <a:avLst/>
          </a:prstGeom>
          <a:noFill/>
        </p:spPr>
        <p:txBody>
          <a:bodyPr wrap="square" lIns="91440" tIns="45720" rIns="91440" bIns="45720">
            <a:spAutoFit/>
          </a:bodyPr>
          <a:lstStyle/>
          <a:p>
            <a:pPr lvl="0" algn="ctr">
              <a:defRPr/>
            </a:pPr>
            <a:r>
              <a:rPr lang="en-US" sz="4400" b="1" dirty="0" err="1">
                <a:ln w="0"/>
                <a:solidFill>
                  <a:srgbClr val="FF0000"/>
                </a:solidFill>
                <a:latin typeface="Times New Roman" panose="02020603050405020304" pitchFamily="18" charset="0"/>
                <a:cs typeface="Times New Roman" panose="02020603050405020304" pitchFamily="18" charset="0"/>
              </a:rPr>
              <a:t>Tết</a:t>
            </a:r>
            <a:r>
              <a:rPr lang="en-US" sz="4400" b="1" dirty="0">
                <a:ln w="0"/>
                <a:solidFill>
                  <a:srgbClr val="FF0000"/>
                </a:solidFill>
                <a:latin typeface="Times New Roman" panose="02020603050405020304" pitchFamily="18" charset="0"/>
                <a:cs typeface="Times New Roman" panose="02020603050405020304" pitchFamily="18" charset="0"/>
              </a:rPr>
              <a:t> </a:t>
            </a:r>
            <a:r>
              <a:rPr lang="en-US" sz="4400" b="1" dirty="0" err="1">
                <a:ln w="0"/>
                <a:solidFill>
                  <a:srgbClr val="FF0000"/>
                </a:solidFill>
                <a:latin typeface="Times New Roman" panose="02020603050405020304" pitchFamily="18" charset="0"/>
                <a:cs typeface="Times New Roman" panose="02020603050405020304" pitchFamily="18" charset="0"/>
              </a:rPr>
              <a:t>Trung</a:t>
            </a:r>
            <a:r>
              <a:rPr lang="en-US" sz="4400" b="1" dirty="0">
                <a:ln w="0"/>
                <a:solidFill>
                  <a:srgbClr val="FF0000"/>
                </a:solidFill>
                <a:latin typeface="Times New Roman" panose="02020603050405020304" pitchFamily="18" charset="0"/>
                <a:cs typeface="Times New Roman" panose="02020603050405020304" pitchFamily="18" charset="0"/>
              </a:rPr>
              <a:t> Thu </a:t>
            </a:r>
            <a:r>
              <a:rPr lang="en-US" sz="4400" b="1" dirty="0" err="1">
                <a:ln w="0"/>
                <a:solidFill>
                  <a:srgbClr val="FF0000"/>
                </a:solidFill>
                <a:latin typeface="Times New Roman" panose="02020603050405020304" pitchFamily="18" charset="0"/>
                <a:cs typeface="Times New Roman" panose="02020603050405020304" pitchFamily="18" charset="0"/>
              </a:rPr>
              <a:t>còn</a:t>
            </a:r>
            <a:r>
              <a:rPr lang="en-US" sz="4400" b="1" dirty="0">
                <a:ln w="0"/>
                <a:solidFill>
                  <a:srgbClr val="FF0000"/>
                </a:solidFill>
                <a:latin typeface="Times New Roman" panose="02020603050405020304" pitchFamily="18" charset="0"/>
                <a:cs typeface="Times New Roman" panose="02020603050405020304" pitchFamily="18" charset="0"/>
              </a:rPr>
              <a:t> </a:t>
            </a:r>
            <a:r>
              <a:rPr lang="en-US" sz="4400" b="1" dirty="0" err="1">
                <a:ln w="0"/>
                <a:solidFill>
                  <a:srgbClr val="FF0000"/>
                </a:solidFill>
                <a:latin typeface="Times New Roman" panose="02020603050405020304" pitchFamily="18" charset="0"/>
                <a:cs typeface="Times New Roman" panose="02020603050405020304" pitchFamily="18" charset="0"/>
              </a:rPr>
              <a:t>có</a:t>
            </a:r>
            <a:r>
              <a:rPr lang="en-US" sz="4400" b="1" dirty="0">
                <a:ln w="0"/>
                <a:solidFill>
                  <a:srgbClr val="FF0000"/>
                </a:solidFill>
                <a:latin typeface="Times New Roman" panose="02020603050405020304" pitchFamily="18" charset="0"/>
                <a:cs typeface="Times New Roman" panose="02020603050405020304" pitchFamily="18" charset="0"/>
              </a:rPr>
              <a:t> </a:t>
            </a:r>
            <a:r>
              <a:rPr lang="en-US" sz="4400" b="1" dirty="0" err="1">
                <a:ln w="0"/>
                <a:solidFill>
                  <a:srgbClr val="FF0000"/>
                </a:solidFill>
                <a:latin typeface="Times New Roman" panose="02020603050405020304" pitchFamily="18" charset="0"/>
                <a:cs typeface="Times New Roman" panose="02020603050405020304" pitchFamily="18" charset="0"/>
              </a:rPr>
              <a:t>tên</a:t>
            </a:r>
            <a:r>
              <a:rPr lang="en-US" sz="4400" b="1" dirty="0">
                <a:ln w="0"/>
                <a:solidFill>
                  <a:srgbClr val="FF0000"/>
                </a:solidFill>
                <a:latin typeface="Times New Roman" panose="02020603050405020304" pitchFamily="18" charset="0"/>
                <a:cs typeface="Times New Roman" panose="02020603050405020304" pitchFamily="18" charset="0"/>
              </a:rPr>
              <a:t> </a:t>
            </a:r>
            <a:r>
              <a:rPr lang="en-US" sz="4400" b="1" dirty="0" err="1">
                <a:ln w="0"/>
                <a:solidFill>
                  <a:srgbClr val="FF0000"/>
                </a:solidFill>
                <a:latin typeface="Times New Roman" panose="02020603050405020304" pitchFamily="18" charset="0"/>
                <a:cs typeface="Times New Roman" panose="02020603050405020304" pitchFamily="18" charset="0"/>
              </a:rPr>
              <a:t>gọi</a:t>
            </a:r>
            <a:r>
              <a:rPr lang="en-US" sz="4400" b="1" dirty="0">
                <a:ln w="0"/>
                <a:solidFill>
                  <a:srgbClr val="FF0000"/>
                </a:solidFill>
                <a:latin typeface="Times New Roman" panose="02020603050405020304" pitchFamily="18" charset="0"/>
                <a:cs typeface="Times New Roman" panose="02020603050405020304" pitchFamily="18" charset="0"/>
              </a:rPr>
              <a:t> </a:t>
            </a:r>
            <a:r>
              <a:rPr lang="en-US" sz="4400" b="1" dirty="0" err="1">
                <a:ln w="0"/>
                <a:solidFill>
                  <a:srgbClr val="FF0000"/>
                </a:solidFill>
                <a:latin typeface="Times New Roman" panose="02020603050405020304" pitchFamily="18" charset="0"/>
                <a:cs typeface="Times New Roman" panose="02020603050405020304" pitchFamily="18" charset="0"/>
              </a:rPr>
              <a:t>khác</a:t>
            </a:r>
            <a:r>
              <a:rPr lang="en-US" sz="4400" b="1" dirty="0">
                <a:ln w="0"/>
                <a:solidFill>
                  <a:srgbClr val="FF0000"/>
                </a:solidFill>
                <a:latin typeface="Times New Roman" panose="02020603050405020304" pitchFamily="18" charset="0"/>
                <a:cs typeface="Times New Roman" panose="02020603050405020304" pitchFamily="18" charset="0"/>
              </a:rPr>
              <a:t> </a:t>
            </a:r>
            <a:r>
              <a:rPr lang="en-US" sz="4400" b="1" dirty="0" err="1">
                <a:ln w="0"/>
                <a:solidFill>
                  <a:srgbClr val="FF0000"/>
                </a:solidFill>
                <a:latin typeface="Times New Roman" panose="02020603050405020304" pitchFamily="18" charset="0"/>
                <a:cs typeface="Times New Roman" panose="02020603050405020304" pitchFamily="18" charset="0"/>
              </a:rPr>
              <a:t>là</a:t>
            </a:r>
            <a:r>
              <a:rPr lang="en-US" sz="4400" b="1" dirty="0">
                <a:ln w="0"/>
                <a:solidFill>
                  <a:srgbClr val="FF0000"/>
                </a:solidFill>
                <a:latin typeface="Times New Roman" panose="02020603050405020304" pitchFamily="18" charset="0"/>
                <a:cs typeface="Times New Roman" panose="02020603050405020304" pitchFamily="18" charset="0"/>
              </a:rPr>
              <a:t> </a:t>
            </a:r>
            <a:r>
              <a:rPr lang="en-US" sz="4400" b="1" dirty="0" err="1">
                <a:ln w="0"/>
                <a:solidFill>
                  <a:srgbClr val="FF0000"/>
                </a:solidFill>
                <a:latin typeface="Times New Roman" panose="02020603050405020304" pitchFamily="18" charset="0"/>
                <a:cs typeface="Times New Roman" panose="02020603050405020304" pitchFamily="18" charset="0"/>
              </a:rPr>
              <a:t>gì</a:t>
            </a:r>
            <a:r>
              <a:rPr lang="en-US" sz="4400" b="1" dirty="0">
                <a:ln w="0"/>
                <a:solidFill>
                  <a:srgbClr val="FF000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3">
            <a:extLst>
              <a:ext uri="{BEBA8EAE-BF5A-486C-A8C5-ECC9F3942E4B}">
                <a14:imgProps xmlns:a14="http://schemas.microsoft.com/office/drawing/2010/main">
                  <a14:imgLayer r:embed="rId14">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5">
            <a:extLst>
              <a:ext uri="{BEBA8EAE-BF5A-486C-A8C5-ECC9F3942E4B}">
                <a14:imgProps xmlns:a14="http://schemas.microsoft.com/office/drawing/2010/main">
                  <a14:imgLayer r:embed="rId16">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5"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5"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5"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5"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5"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5"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5"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5"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5"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5"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5"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5"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5"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6"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7"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7"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8"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9"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9"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9"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7074" y="-75932"/>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542568" y="3464950"/>
            <a:ext cx="5353380" cy="80414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B. </a:t>
            </a:r>
            <a:r>
              <a:rPr lang="en-US" sz="4400" b="1" dirty="0" err="1">
                <a:solidFill>
                  <a:srgbClr val="FFFF00"/>
                </a:solidFill>
                <a:latin typeface="Times New Roman" panose="02020603050405020304" pitchFamily="18" charset="0"/>
                <a:cs typeface="Times New Roman" panose="02020603050405020304" pitchFamily="18" charset="0"/>
              </a:rPr>
              <a:t>Trung</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Quốc</a:t>
            </a:r>
            <a:endPar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094470" y="2436406"/>
            <a:ext cx="5552756" cy="820261"/>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C.Việt</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Nam</a:t>
            </a:r>
            <a:endPar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84350" y="2469528"/>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A.</a:t>
            </a: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Hàn</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 </a:t>
            </a:r>
            <a:r>
              <a:rPr kumimoji="0" 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mn-ea"/>
              </a:rPr>
              <a:t>Quốc</a:t>
            </a:r>
            <a:endPar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47" name="D"/>
          <p:cNvSpPr/>
          <p:nvPr/>
        </p:nvSpPr>
        <p:spPr>
          <a:xfrm>
            <a:off x="6176780" y="3431827"/>
            <a:ext cx="547044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D.Nhật</a:t>
            </a:r>
            <a:r>
              <a:rPr kumimoji="0" lang="en-US" sz="4400" b="1" i="0" u="none" strike="noStrike" kern="1200" cap="none" spc="0" normalizeH="0" noProof="0" dirty="0">
                <a:ln>
                  <a:noFill/>
                </a:ln>
                <a:solidFill>
                  <a:srgbClr val="FFFF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rPr>
              <a:t>Bản</a:t>
            </a:r>
            <a:endPar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endParaRPr>
          </a:p>
        </p:txBody>
      </p:sp>
      <p:sp>
        <p:nvSpPr>
          <p:cNvPr id="71" name="Rectangle 70"/>
          <p:cNvSpPr/>
          <p:nvPr/>
        </p:nvSpPr>
        <p:spPr>
          <a:xfrm>
            <a:off x="1697147" y="764249"/>
            <a:ext cx="9950078" cy="830997"/>
          </a:xfrm>
          <a:prstGeom prst="rect">
            <a:avLst/>
          </a:prstGeom>
          <a:noFill/>
        </p:spPr>
        <p:txBody>
          <a:bodyPr wrap="square" lIns="91440" tIns="45720" rIns="91440" bIns="45720">
            <a:spAutoFit/>
          </a:bodyPr>
          <a:lstStyle/>
          <a:p>
            <a:pPr lvl="0" algn="ctr">
              <a:defRPr/>
            </a:pPr>
            <a:r>
              <a:rPr lang="en-US" sz="4800" b="1" dirty="0" err="1">
                <a:ln w="0"/>
                <a:solidFill>
                  <a:srgbClr val="002060"/>
                </a:solidFill>
                <a:latin typeface="Times New Roman" panose="02020603050405020304" pitchFamily="18" charset="0"/>
                <a:cs typeface="Times New Roman" panose="02020603050405020304" pitchFamily="18" charset="0"/>
              </a:rPr>
              <a:t>Tết</a:t>
            </a:r>
            <a:r>
              <a:rPr lang="en-US" sz="4800" b="1" dirty="0">
                <a:ln w="0"/>
                <a:solidFill>
                  <a:srgbClr val="002060"/>
                </a:solidFill>
                <a:latin typeface="Times New Roman" panose="02020603050405020304" pitchFamily="18" charset="0"/>
                <a:cs typeface="Times New Roman" panose="02020603050405020304" pitchFamily="18" charset="0"/>
              </a:rPr>
              <a:t> </a:t>
            </a:r>
            <a:r>
              <a:rPr lang="en-US" sz="4800" b="1" dirty="0" err="1">
                <a:ln w="0"/>
                <a:solidFill>
                  <a:srgbClr val="002060"/>
                </a:solidFill>
                <a:latin typeface="Times New Roman" panose="02020603050405020304" pitchFamily="18" charset="0"/>
                <a:cs typeface="Times New Roman" panose="02020603050405020304" pitchFamily="18" charset="0"/>
              </a:rPr>
              <a:t>Trung</a:t>
            </a:r>
            <a:r>
              <a:rPr lang="en-US" sz="4800" b="1" dirty="0">
                <a:ln w="0"/>
                <a:solidFill>
                  <a:srgbClr val="002060"/>
                </a:solidFill>
                <a:latin typeface="Times New Roman" panose="02020603050405020304" pitchFamily="18" charset="0"/>
                <a:cs typeface="Times New Roman" panose="02020603050405020304" pitchFamily="18" charset="0"/>
              </a:rPr>
              <a:t> Thu </a:t>
            </a:r>
            <a:r>
              <a:rPr lang="en-US" sz="4800" b="1" dirty="0" err="1">
                <a:ln w="0"/>
                <a:solidFill>
                  <a:srgbClr val="002060"/>
                </a:solidFill>
                <a:latin typeface="Times New Roman" panose="02020603050405020304" pitchFamily="18" charset="0"/>
                <a:cs typeface="Times New Roman" panose="02020603050405020304" pitchFamily="18" charset="0"/>
              </a:rPr>
              <a:t>có</a:t>
            </a:r>
            <a:r>
              <a:rPr lang="en-US" sz="4800" b="1" dirty="0">
                <a:ln w="0"/>
                <a:solidFill>
                  <a:srgbClr val="002060"/>
                </a:solidFill>
                <a:latin typeface="Times New Roman" panose="02020603050405020304" pitchFamily="18" charset="0"/>
                <a:cs typeface="Times New Roman" panose="02020603050405020304" pitchFamily="18" charset="0"/>
              </a:rPr>
              <a:t> </a:t>
            </a:r>
            <a:r>
              <a:rPr lang="en-US" sz="4800" b="1" dirty="0" err="1">
                <a:ln w="0"/>
                <a:solidFill>
                  <a:srgbClr val="002060"/>
                </a:solidFill>
                <a:latin typeface="Times New Roman" panose="02020603050405020304" pitchFamily="18" charset="0"/>
                <a:cs typeface="Times New Roman" panose="02020603050405020304" pitchFamily="18" charset="0"/>
              </a:rPr>
              <a:t>nguồn</a:t>
            </a:r>
            <a:r>
              <a:rPr lang="en-US" sz="4800" b="1" dirty="0">
                <a:ln w="0"/>
                <a:solidFill>
                  <a:srgbClr val="002060"/>
                </a:solidFill>
                <a:latin typeface="Times New Roman" panose="02020603050405020304" pitchFamily="18" charset="0"/>
                <a:cs typeface="Times New Roman" panose="02020603050405020304" pitchFamily="18" charset="0"/>
              </a:rPr>
              <a:t> </a:t>
            </a:r>
            <a:r>
              <a:rPr lang="en-US" sz="4800" b="1" dirty="0" err="1">
                <a:ln w="0"/>
                <a:solidFill>
                  <a:srgbClr val="002060"/>
                </a:solidFill>
                <a:latin typeface="Times New Roman" panose="02020603050405020304" pitchFamily="18" charset="0"/>
                <a:cs typeface="Times New Roman" panose="02020603050405020304" pitchFamily="18" charset="0"/>
              </a:rPr>
              <a:t>gốc</a:t>
            </a:r>
            <a:r>
              <a:rPr lang="en-US" sz="4800" b="1" dirty="0">
                <a:ln w="0"/>
                <a:solidFill>
                  <a:srgbClr val="002060"/>
                </a:solidFill>
                <a:latin typeface="Times New Roman" panose="02020603050405020304" pitchFamily="18" charset="0"/>
                <a:cs typeface="Times New Roman" panose="02020603050405020304" pitchFamily="18" charset="0"/>
              </a:rPr>
              <a:t> </a:t>
            </a:r>
            <a:r>
              <a:rPr lang="en-US" sz="4800" b="1" dirty="0" err="1">
                <a:ln w="0"/>
                <a:solidFill>
                  <a:srgbClr val="002060"/>
                </a:solidFill>
                <a:latin typeface="Times New Roman" panose="02020603050405020304" pitchFamily="18" charset="0"/>
                <a:cs typeface="Times New Roman" panose="02020603050405020304" pitchFamily="18" charset="0"/>
              </a:rPr>
              <a:t>từ</a:t>
            </a:r>
            <a:r>
              <a:rPr lang="en-US" sz="4800" b="1" dirty="0">
                <a:ln w="0"/>
                <a:solidFill>
                  <a:srgbClr val="002060"/>
                </a:solidFill>
                <a:latin typeface="Times New Roman" panose="02020603050405020304" pitchFamily="18" charset="0"/>
                <a:cs typeface="Times New Roman" panose="02020603050405020304" pitchFamily="18" charset="0"/>
              </a:rPr>
              <a:t> </a:t>
            </a:r>
            <a:r>
              <a:rPr lang="en-US" sz="4800" b="1" dirty="0" err="1">
                <a:ln w="0"/>
                <a:solidFill>
                  <a:srgbClr val="002060"/>
                </a:solidFill>
                <a:latin typeface="Times New Roman" panose="02020603050405020304" pitchFamily="18" charset="0"/>
                <a:cs typeface="Times New Roman" panose="02020603050405020304" pitchFamily="18" charset="0"/>
              </a:rPr>
              <a:t>đâu</a:t>
            </a:r>
            <a:r>
              <a:rPr lang="en-US" sz="4800" b="1" dirty="0">
                <a:ln w="0"/>
                <a:solidFill>
                  <a:srgbClr val="002060"/>
                </a:solidFill>
                <a:latin typeface="Times New Roman" panose="02020603050405020304" pitchFamily="18" charset="0"/>
                <a:cs typeface="Times New Roman" panose="02020603050405020304" pitchFamily="18" charset="0"/>
              </a:rPr>
              <a:t>?</a:t>
            </a:r>
            <a:endParaRPr kumimoji="0" lang="en-US" sz="4800" b="1" i="0" u="none" strike="noStrike" kern="1200" cap="none" spc="0" normalizeH="0" baseline="0" noProof="0" dirty="0">
              <a:ln w="0"/>
              <a:solidFill>
                <a:srgbClr val="002060"/>
              </a:solidFill>
              <a:effectLst/>
              <a:uLnTx/>
              <a:uFillTx/>
              <a:latin typeface="Times New Roman" panose="02020603050405020304" pitchFamily="18" charset="0"/>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94673" y="-175160"/>
            <a:ext cx="12260240" cy="5053169"/>
          </a:xfrm>
          <a:prstGeom prst="rect">
            <a:avLst/>
          </a:prstGeom>
          <a:ln>
            <a:noFill/>
          </a:ln>
          <a:effectLst>
            <a:softEdge rad="112500"/>
          </a:effectLst>
        </p:spPr>
      </p:pic>
      <p:sp>
        <p:nvSpPr>
          <p:cNvPr id="42" name="Round Same Side Corner Rectangle 41"/>
          <p:cNvSpPr/>
          <p:nvPr/>
        </p:nvSpPr>
        <p:spPr>
          <a:xfrm>
            <a:off x="303901" y="-58081"/>
            <a:ext cx="11515958" cy="2385138"/>
          </a:xfrm>
          <a:prstGeom prst="round2SameRect">
            <a:avLst>
              <a:gd name="adj1" fmla="val 16667"/>
              <a:gd name="adj2" fmla="val 50000"/>
            </a:avLst>
          </a:prstGeom>
          <a:solidFill>
            <a:srgbClr val="29E3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Round Diagonal Corner Rectangle 42"/>
          <p:cNvSpPr/>
          <p:nvPr/>
        </p:nvSpPr>
        <p:spPr>
          <a:xfrm>
            <a:off x="3684895" y="-31492"/>
            <a:ext cx="4162567" cy="668542"/>
          </a:xfrm>
          <a:prstGeom prst="round2DiagRect">
            <a:avLst>
              <a:gd name="adj1" fmla="val 50000"/>
              <a:gd name="adj2" fmla="val 42686"/>
            </a:avLst>
          </a:prstGeom>
          <a:solidFill>
            <a:srgbClr val="FFC000"/>
          </a:solidFill>
          <a:ln>
            <a:solidFill>
              <a:srgbClr val="DBB1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Hỏi</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44" name="A"/>
          <p:cNvSpPr/>
          <p:nvPr/>
        </p:nvSpPr>
        <p:spPr>
          <a:xfrm>
            <a:off x="6078174" y="2420927"/>
            <a:ext cx="5353380" cy="868222"/>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600" b="1" dirty="0">
                <a:solidFill>
                  <a:schemeClr val="bg1"/>
                </a:solidFill>
                <a:latin typeface="Times New Roman" panose="02020603050405020304" pitchFamily="18" charset="0"/>
                <a:cs typeface="Times New Roman" panose="02020603050405020304" pitchFamily="18" charset="0"/>
              </a:rPr>
              <a:t>C. </a:t>
            </a:r>
            <a:r>
              <a:rPr lang="en-US" sz="3600" b="1" dirty="0" err="1">
                <a:solidFill>
                  <a:schemeClr val="bg1"/>
                </a:solidFill>
                <a:latin typeface="Times New Roman" panose="02020603050405020304" pitchFamily="18" charset="0"/>
                <a:cs typeface="Times New Roman" panose="02020603050405020304" pitchFamily="18" charset="0"/>
              </a:rPr>
              <a:t>Chú</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Cuội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và</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chị</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Hằng</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5" name="C"/>
          <p:cNvSpPr/>
          <p:nvPr/>
        </p:nvSpPr>
        <p:spPr>
          <a:xfrm>
            <a:off x="6209236" y="3431826"/>
            <a:ext cx="5222318"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D.</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Chú</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Tễu</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và</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chị</a:t>
            </a:r>
            <a:r>
              <a:rPr kumimoji="0" lang="en-US" sz="36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Hằng</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sp>
        <p:nvSpPr>
          <p:cNvPr id="46" name="B"/>
          <p:cNvSpPr/>
          <p:nvPr/>
        </p:nvSpPr>
        <p:spPr>
          <a:xfrm>
            <a:off x="594512" y="2469696"/>
            <a:ext cx="5332906" cy="835100"/>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3300" b="1" dirty="0">
                <a:solidFill>
                  <a:schemeClr val="bg1"/>
                </a:solidFill>
                <a:latin typeface="Times New Roman" panose="02020603050405020304" pitchFamily="18" charset="0"/>
                <a:cs typeface="Times New Roman" panose="02020603050405020304" pitchFamily="18" charset="0"/>
              </a:rPr>
              <a:t>A. </a:t>
            </a:r>
            <a:r>
              <a:rPr lang="en-US" sz="3300" b="1" dirty="0" err="1">
                <a:solidFill>
                  <a:schemeClr val="bg1"/>
                </a:solidFill>
                <a:latin typeface="Times New Roman" panose="02020603050405020304" pitchFamily="18" charset="0"/>
                <a:cs typeface="Times New Roman" panose="02020603050405020304" pitchFamily="18" charset="0"/>
              </a:rPr>
              <a:t>Chị</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Hằng</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và</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Thỏ</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ngọc</a:t>
            </a:r>
            <a:endParaRPr kumimoji="0" lang="en-US" sz="33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47" name="D"/>
          <p:cNvSpPr/>
          <p:nvPr/>
        </p:nvSpPr>
        <p:spPr>
          <a:xfrm>
            <a:off x="584351" y="3431827"/>
            <a:ext cx="5332905" cy="837265"/>
          </a:xfrm>
          <a:prstGeom prst="roundRect">
            <a:avLst>
              <a:gd name="adj" fmla="val 50000"/>
            </a:avLst>
          </a:prstGeom>
          <a:solidFill>
            <a:srgbClr val="00B0F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3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B</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Chú</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Cuội</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và</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Thỏ</a:t>
            </a:r>
            <a:r>
              <a:rPr lang="en-US" sz="3300" b="1" dirty="0">
                <a:solidFill>
                  <a:schemeClr val="bg1"/>
                </a:solidFill>
                <a:latin typeface="Times New Roman" panose="02020603050405020304" pitchFamily="18" charset="0"/>
                <a:cs typeface="Times New Roman" panose="02020603050405020304" pitchFamily="18" charset="0"/>
              </a:rPr>
              <a:t> </a:t>
            </a:r>
            <a:r>
              <a:rPr lang="en-US" sz="3300" b="1" dirty="0" err="1">
                <a:solidFill>
                  <a:schemeClr val="bg1"/>
                </a:solidFill>
                <a:latin typeface="Times New Roman" panose="02020603050405020304" pitchFamily="18" charset="0"/>
                <a:cs typeface="Times New Roman" panose="02020603050405020304" pitchFamily="18" charset="0"/>
              </a:rPr>
              <a:t>Ngọc</a:t>
            </a:r>
            <a:endParaRPr kumimoji="0" lang="en-US" sz="33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71" name="Rectangle 70"/>
          <p:cNvSpPr/>
          <p:nvPr/>
        </p:nvSpPr>
        <p:spPr>
          <a:xfrm>
            <a:off x="1859280" y="590710"/>
            <a:ext cx="8930640" cy="1446550"/>
          </a:xfrm>
          <a:prstGeom prst="rect">
            <a:avLst/>
          </a:prstGeom>
          <a:noFill/>
        </p:spPr>
        <p:txBody>
          <a:bodyPr wrap="square" lIns="91440" tIns="45720" rIns="91440" bIns="45720">
            <a:spAutoFit/>
          </a:bodyPr>
          <a:lstStyle/>
          <a:p>
            <a:pPr lvl="0" algn="ctr">
              <a:defRPr/>
            </a:pPr>
            <a:r>
              <a:rPr lang="vi-VN" sz="4400" b="1" dirty="0">
                <a:ln w="0"/>
                <a:solidFill>
                  <a:srgbClr val="FF0000"/>
                </a:solidFill>
                <a:latin typeface="Times New Roman" panose="02020603050405020304" pitchFamily="18" charset="0"/>
                <a:cs typeface="Times New Roman" panose="02020603050405020304" pitchFamily="18" charset="0"/>
              </a:rPr>
              <a:t>Hai nhân vật được nhắc đến nhiều </a:t>
            </a:r>
            <a:endParaRPr lang="en-US" sz="4400" b="1" dirty="0">
              <a:ln w="0"/>
              <a:solidFill>
                <a:srgbClr val="FF0000"/>
              </a:solidFill>
              <a:latin typeface="Times New Roman" panose="02020603050405020304" pitchFamily="18" charset="0"/>
              <a:cs typeface="Times New Roman" panose="02020603050405020304" pitchFamily="18" charset="0"/>
            </a:endParaRPr>
          </a:p>
          <a:p>
            <a:pPr lvl="0" algn="ctr">
              <a:defRPr/>
            </a:pPr>
            <a:r>
              <a:rPr lang="vi-VN" sz="4400" b="1" dirty="0">
                <a:ln w="0"/>
                <a:solidFill>
                  <a:srgbClr val="FF0000"/>
                </a:solidFill>
                <a:latin typeface="Times New Roman" panose="02020603050405020304" pitchFamily="18" charset="0"/>
                <a:cs typeface="Times New Roman" panose="02020603050405020304" pitchFamily="18" charset="0"/>
              </a:rPr>
              <a:t>trong ngày Tết Trung Thu là ai?</a:t>
            </a:r>
            <a:endParaRPr kumimoji="0" lang="en-US" sz="4400" b="1" i="0" u="none" strike="noStrike" kern="1200" cap="none" spc="0" normalizeH="0" baseline="0" noProof="0" dirty="0">
              <a:ln w="0"/>
              <a:solidFill>
                <a:srgbClr val="FF0000"/>
              </a:solidFill>
              <a:effectLst/>
              <a:uLnTx/>
              <a:uFillTx/>
              <a:latin typeface="Times New Roman" panose="02020603050405020304" pitchFamily="18" charset="0"/>
              <a:cs typeface="Times New Roman" panose="02020603050405020304" pitchFamily="18" charset="0"/>
            </a:endParaRPr>
          </a:p>
        </p:txBody>
      </p:sp>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66307" y="-911959"/>
            <a:ext cx="609600" cy="609600"/>
          </a:xfrm>
          <a:prstGeom prst="rect">
            <a:avLst/>
          </a:prstGeom>
        </p:spPr>
      </p:pic>
      <p:pic>
        <p:nvPicPr>
          <p:cNvPr id="53" name="Picture 115" descr="ALRMCLOK"/>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3400" y="45720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5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5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5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60"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61"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62"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63"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64"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65"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66"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67"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68"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69" name="Oval 176"/>
          <p:cNvSpPr>
            <a:spLocks noChangeArrowheads="1"/>
          </p:cNvSpPr>
          <p:nvPr/>
        </p:nvSpPr>
        <p:spPr bwMode="auto">
          <a:xfrm>
            <a:off x="762000" y="838200"/>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anose="020B7200000000000000" pitchFamily="34" charset="0"/>
                <a:ea typeface="+mn-ea"/>
                <a:cs typeface="+mn-cs"/>
              </a:rPr>
              <a:t>0</a:t>
            </a:r>
          </a:p>
        </p:txBody>
      </p:sp>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pic>
        <p:nvPicPr>
          <p:cNvPr id="26" name="ảnh kéo"/>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200" advClick="0">
        <p14:prism/>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23" presetClass="entr" presetSubtype="16"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anim calcmode="lin" valueType="num">
                                      <p:cBhvr>
                                        <p:cTn id="9" dur="500" fill="hold"/>
                                        <p:tgtEl>
                                          <p:spTgt spid="71"/>
                                        </p:tgtEl>
                                        <p:attrNameLst>
                                          <p:attrName>ppt_w</p:attrName>
                                        </p:attrNameLst>
                                      </p:cBhvr>
                                      <p:tavLst>
                                        <p:tav tm="0">
                                          <p:val>
                                            <p:fltVal val="0"/>
                                          </p:val>
                                        </p:tav>
                                        <p:tav tm="100000">
                                          <p:val>
                                            <p:strVal val="#ppt_w"/>
                                          </p:val>
                                        </p:tav>
                                      </p:tavLst>
                                    </p:anim>
                                    <p:anim calcmode="lin" valueType="num">
                                      <p:cBhvr>
                                        <p:cTn id="10" dur="500" fill="hold"/>
                                        <p:tgtEl>
                                          <p:spTgt spid="71"/>
                                        </p:tgtEl>
                                        <p:attrNameLst>
                                          <p:attrName>ppt_h</p:attrName>
                                        </p:attrNameLst>
                                      </p:cBhvr>
                                      <p:tavLst>
                                        <p:tav tm="0">
                                          <p:val>
                                            <p:fltVal val="0"/>
                                          </p:val>
                                        </p:tav>
                                        <p:tav tm="100000">
                                          <p:val>
                                            <p:strVal val="#ppt_h"/>
                                          </p:val>
                                        </p:tav>
                                      </p:tavLst>
                                    </p:anim>
                                  </p:childTnLst>
                                </p:cTn>
                              </p:par>
                              <p:par>
                                <p:cTn id="11" presetID="23" presetClass="entr" presetSubtype="16"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p:cTn id="13" dur="500" fill="hold"/>
                                        <p:tgtEl>
                                          <p:spTgt spid="43"/>
                                        </p:tgtEl>
                                        <p:attrNameLst>
                                          <p:attrName>ppt_w</p:attrName>
                                        </p:attrNameLst>
                                      </p:cBhvr>
                                      <p:tavLst>
                                        <p:tav tm="0">
                                          <p:val>
                                            <p:fltVal val="0"/>
                                          </p:val>
                                        </p:tav>
                                        <p:tav tm="100000">
                                          <p:val>
                                            <p:strVal val="#ppt_w"/>
                                          </p:val>
                                        </p:tav>
                                      </p:tavLst>
                                    </p:anim>
                                    <p:anim calcmode="lin" valueType="num">
                                      <p:cBhvr>
                                        <p:cTn id="14" dur="500" fill="hold"/>
                                        <p:tgtEl>
                                          <p:spTgt spid="43"/>
                                        </p:tgtEl>
                                        <p:attrNameLst>
                                          <p:attrName>ppt_h</p:attrName>
                                        </p:attrNameLst>
                                      </p:cBhvr>
                                      <p:tavLst>
                                        <p:tav tm="0">
                                          <p:val>
                                            <p:fltVal val="0"/>
                                          </p:val>
                                        </p:tav>
                                        <p:tav tm="100000">
                                          <p:val>
                                            <p:strVal val="#ppt_h"/>
                                          </p:val>
                                        </p:tav>
                                      </p:tavLst>
                                    </p:anim>
                                  </p:childTnLst>
                                </p:cTn>
                              </p:par>
                              <p:par>
                                <p:cTn id="15" presetID="23" presetClass="entr" presetSubtype="16" fill="hold" grpId="0" nodeType="with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childTnLst>
                                </p:cTn>
                              </p:par>
                              <p:par>
                                <p:cTn id="19" presetID="35"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fade">
                                      <p:cBhvr>
                                        <p:cTn id="21" dur="750"/>
                                        <p:tgtEl>
                                          <p:spTgt spid="44"/>
                                        </p:tgtEl>
                                      </p:cBhvr>
                                    </p:animEffect>
                                    <p:anim calcmode="lin" valueType="num">
                                      <p:cBhvr>
                                        <p:cTn id="22" dur="750" fill="hold"/>
                                        <p:tgtEl>
                                          <p:spTgt spid="44"/>
                                        </p:tgtEl>
                                        <p:attrNameLst>
                                          <p:attrName>style.rotation</p:attrName>
                                        </p:attrNameLst>
                                      </p:cBhvr>
                                      <p:tavLst>
                                        <p:tav tm="0">
                                          <p:val>
                                            <p:fltVal val="720"/>
                                          </p:val>
                                        </p:tav>
                                        <p:tav tm="100000">
                                          <p:val>
                                            <p:fltVal val="0"/>
                                          </p:val>
                                        </p:tav>
                                      </p:tavLst>
                                    </p:anim>
                                    <p:anim calcmode="lin" valueType="num">
                                      <p:cBhvr>
                                        <p:cTn id="23" dur="750" fill="hold"/>
                                        <p:tgtEl>
                                          <p:spTgt spid="44"/>
                                        </p:tgtEl>
                                        <p:attrNameLst>
                                          <p:attrName>ppt_h</p:attrName>
                                        </p:attrNameLst>
                                      </p:cBhvr>
                                      <p:tavLst>
                                        <p:tav tm="0">
                                          <p:val>
                                            <p:fltVal val="0"/>
                                          </p:val>
                                        </p:tav>
                                        <p:tav tm="100000">
                                          <p:val>
                                            <p:strVal val="#ppt_h"/>
                                          </p:val>
                                        </p:tav>
                                      </p:tavLst>
                                    </p:anim>
                                    <p:anim calcmode="lin" valueType="num">
                                      <p:cBhvr>
                                        <p:cTn id="24" dur="750" fill="hold"/>
                                        <p:tgtEl>
                                          <p:spTgt spid="44"/>
                                        </p:tgtEl>
                                        <p:attrNameLst>
                                          <p:attrName>ppt_w</p:attrName>
                                        </p:attrNameLst>
                                      </p:cBhvr>
                                      <p:tavLst>
                                        <p:tav tm="0">
                                          <p:val>
                                            <p:fltVal val="0"/>
                                          </p:val>
                                        </p:tav>
                                        <p:tav tm="100000">
                                          <p:val>
                                            <p:strVal val="#ppt_w"/>
                                          </p:val>
                                        </p:tav>
                                      </p:tavLst>
                                    </p:anim>
                                  </p:childTnLst>
                                </p:cTn>
                              </p:par>
                              <p:par>
                                <p:cTn id="25" presetID="35"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750"/>
                                        <p:tgtEl>
                                          <p:spTgt spid="45"/>
                                        </p:tgtEl>
                                      </p:cBhvr>
                                    </p:animEffect>
                                    <p:anim calcmode="lin" valueType="num">
                                      <p:cBhvr>
                                        <p:cTn id="28" dur="750" fill="hold"/>
                                        <p:tgtEl>
                                          <p:spTgt spid="45"/>
                                        </p:tgtEl>
                                        <p:attrNameLst>
                                          <p:attrName>style.rotation</p:attrName>
                                        </p:attrNameLst>
                                      </p:cBhvr>
                                      <p:tavLst>
                                        <p:tav tm="0">
                                          <p:val>
                                            <p:fltVal val="720"/>
                                          </p:val>
                                        </p:tav>
                                        <p:tav tm="100000">
                                          <p:val>
                                            <p:fltVal val="0"/>
                                          </p:val>
                                        </p:tav>
                                      </p:tavLst>
                                    </p:anim>
                                    <p:anim calcmode="lin" valueType="num">
                                      <p:cBhvr>
                                        <p:cTn id="29" dur="750" fill="hold"/>
                                        <p:tgtEl>
                                          <p:spTgt spid="45"/>
                                        </p:tgtEl>
                                        <p:attrNameLst>
                                          <p:attrName>ppt_h</p:attrName>
                                        </p:attrNameLst>
                                      </p:cBhvr>
                                      <p:tavLst>
                                        <p:tav tm="0">
                                          <p:val>
                                            <p:fltVal val="0"/>
                                          </p:val>
                                        </p:tav>
                                        <p:tav tm="100000">
                                          <p:val>
                                            <p:strVal val="#ppt_h"/>
                                          </p:val>
                                        </p:tav>
                                      </p:tavLst>
                                    </p:anim>
                                    <p:anim calcmode="lin" valueType="num">
                                      <p:cBhvr>
                                        <p:cTn id="30" dur="750" fill="hold"/>
                                        <p:tgtEl>
                                          <p:spTgt spid="45"/>
                                        </p:tgtEl>
                                        <p:attrNameLst>
                                          <p:attrName>ppt_w</p:attrName>
                                        </p:attrNameLst>
                                      </p:cBhvr>
                                      <p:tavLst>
                                        <p:tav tm="0">
                                          <p:val>
                                            <p:fltVal val="0"/>
                                          </p:val>
                                        </p:tav>
                                        <p:tav tm="100000">
                                          <p:val>
                                            <p:strVal val="#ppt_w"/>
                                          </p:val>
                                        </p:tav>
                                      </p:tavLst>
                                    </p:anim>
                                  </p:childTnLst>
                                </p:cTn>
                              </p:par>
                              <p:par>
                                <p:cTn id="31" presetID="35"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750"/>
                                        <p:tgtEl>
                                          <p:spTgt spid="47"/>
                                        </p:tgtEl>
                                      </p:cBhvr>
                                    </p:animEffect>
                                    <p:anim calcmode="lin" valueType="num">
                                      <p:cBhvr>
                                        <p:cTn id="34" dur="750" fill="hold"/>
                                        <p:tgtEl>
                                          <p:spTgt spid="47"/>
                                        </p:tgtEl>
                                        <p:attrNameLst>
                                          <p:attrName>style.rotation</p:attrName>
                                        </p:attrNameLst>
                                      </p:cBhvr>
                                      <p:tavLst>
                                        <p:tav tm="0">
                                          <p:val>
                                            <p:fltVal val="720"/>
                                          </p:val>
                                        </p:tav>
                                        <p:tav tm="100000">
                                          <p:val>
                                            <p:fltVal val="0"/>
                                          </p:val>
                                        </p:tav>
                                      </p:tavLst>
                                    </p:anim>
                                    <p:anim calcmode="lin" valueType="num">
                                      <p:cBhvr>
                                        <p:cTn id="35" dur="750" fill="hold"/>
                                        <p:tgtEl>
                                          <p:spTgt spid="47"/>
                                        </p:tgtEl>
                                        <p:attrNameLst>
                                          <p:attrName>ppt_h</p:attrName>
                                        </p:attrNameLst>
                                      </p:cBhvr>
                                      <p:tavLst>
                                        <p:tav tm="0">
                                          <p:val>
                                            <p:fltVal val="0"/>
                                          </p:val>
                                        </p:tav>
                                        <p:tav tm="100000">
                                          <p:val>
                                            <p:strVal val="#ppt_h"/>
                                          </p:val>
                                        </p:tav>
                                      </p:tavLst>
                                    </p:anim>
                                    <p:anim calcmode="lin" valueType="num">
                                      <p:cBhvr>
                                        <p:cTn id="36" dur="750" fill="hold"/>
                                        <p:tgtEl>
                                          <p:spTgt spid="47"/>
                                        </p:tgtEl>
                                        <p:attrNameLst>
                                          <p:attrName>ppt_w</p:attrName>
                                        </p:attrNameLst>
                                      </p:cBhvr>
                                      <p:tavLst>
                                        <p:tav tm="0">
                                          <p:val>
                                            <p:fltVal val="0"/>
                                          </p:val>
                                        </p:tav>
                                        <p:tav tm="100000">
                                          <p:val>
                                            <p:strVal val="#ppt_w"/>
                                          </p:val>
                                        </p:tav>
                                      </p:tavLst>
                                    </p:anim>
                                  </p:childTnLst>
                                </p:cTn>
                              </p:par>
                              <p:par>
                                <p:cTn id="37" presetID="35"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750"/>
                                        <p:tgtEl>
                                          <p:spTgt spid="46"/>
                                        </p:tgtEl>
                                      </p:cBhvr>
                                    </p:animEffect>
                                    <p:anim calcmode="lin" valueType="num">
                                      <p:cBhvr>
                                        <p:cTn id="40" dur="750" fill="hold"/>
                                        <p:tgtEl>
                                          <p:spTgt spid="46"/>
                                        </p:tgtEl>
                                        <p:attrNameLst>
                                          <p:attrName>style.rotation</p:attrName>
                                        </p:attrNameLst>
                                      </p:cBhvr>
                                      <p:tavLst>
                                        <p:tav tm="0">
                                          <p:val>
                                            <p:fltVal val="720"/>
                                          </p:val>
                                        </p:tav>
                                        <p:tav tm="100000">
                                          <p:val>
                                            <p:fltVal val="0"/>
                                          </p:val>
                                        </p:tav>
                                      </p:tavLst>
                                    </p:anim>
                                    <p:anim calcmode="lin" valueType="num">
                                      <p:cBhvr>
                                        <p:cTn id="41" dur="750" fill="hold"/>
                                        <p:tgtEl>
                                          <p:spTgt spid="46"/>
                                        </p:tgtEl>
                                        <p:attrNameLst>
                                          <p:attrName>ppt_h</p:attrName>
                                        </p:attrNameLst>
                                      </p:cBhvr>
                                      <p:tavLst>
                                        <p:tav tm="0">
                                          <p:val>
                                            <p:fltVal val="0"/>
                                          </p:val>
                                        </p:tav>
                                        <p:tav tm="100000">
                                          <p:val>
                                            <p:strVal val="#ppt_h"/>
                                          </p:val>
                                        </p:tav>
                                      </p:tavLst>
                                    </p:anim>
                                    <p:anim calcmode="lin" valueType="num">
                                      <p:cBhvr>
                                        <p:cTn id="42" dur="750" fill="hold"/>
                                        <p:tgtEl>
                                          <p:spTgt spid="4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43" fill="hold" display="0">
                  <p:stCondLst>
                    <p:cond delay="indefinite"/>
                  </p:stCondLst>
                  <p:endCondLst>
                    <p:cond evt="onStopAudio" delay="0">
                      <p:tgtEl>
                        <p:sldTgt/>
                      </p:tgtEl>
                    </p:cond>
                  </p:endCondLst>
                </p:cTn>
                <p:tgtEl>
                  <p:spTgt spid="15"/>
                </p:tgtEl>
              </p:cMediaNode>
            </p:audio>
            <p:seq concurrent="1" nextAc="seek">
              <p:cTn id="44" restart="whenNotActive" fill="hold" evtFilter="cancelBubble" nodeType="interactiveSeq">
                <p:stCondLst>
                  <p:cond evt="onClick" delay="0">
                    <p:tgtEl>
                      <p:spTgt spid="53"/>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grpId="0" nodeType="afterEffect">
                                  <p:stCondLst>
                                    <p:cond delay="1000"/>
                                  </p:stCondLst>
                                  <p:childTnLst>
                                    <p:set>
                                      <p:cBhvr>
                                        <p:cTn id="4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p:stCondLst>
                              <p:cond delay="1000"/>
                            </p:stCondLst>
                            <p:childTnLst>
                              <p:par>
                                <p:cTn id="50" presetID="1" presetClass="entr" presetSubtype="0" fill="hold" grpId="0" nodeType="afterEffect">
                                  <p:stCondLst>
                                    <p:cond delay="1000"/>
                                  </p:stCondLst>
                                  <p:childTnLst>
                                    <p:set>
                                      <p:cBhvr>
                                        <p:cTn id="51"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4" name="beep.wav"/>
                                        </p:tgtEl>
                                      </p:cMediaNode>
                                    </p:audio>
                                  </p:subTnLst>
                                </p:cTn>
                              </p:par>
                            </p:childTnLst>
                          </p:cTn>
                        </p:par>
                        <p:par>
                          <p:cTn id="52" fill="hold">
                            <p:stCondLst>
                              <p:cond delay="2000"/>
                            </p:stCondLst>
                            <p:childTnLst>
                              <p:par>
                                <p:cTn id="53" presetID="1" presetClass="entr" presetSubtype="0" fill="hold" grpId="0" nodeType="afterEffect">
                                  <p:stCondLst>
                                    <p:cond delay="1000"/>
                                  </p:stCondLst>
                                  <p:childTnLst>
                                    <p:set>
                                      <p:cBhvr>
                                        <p:cTn id="54"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4" name="beep.wav"/>
                                        </p:tgtEl>
                                      </p:cMediaNode>
                                    </p:audio>
                                  </p:subTnLst>
                                </p:cTn>
                              </p:par>
                            </p:childTnLst>
                          </p:cTn>
                        </p:par>
                        <p:par>
                          <p:cTn id="55" fill="hold">
                            <p:stCondLst>
                              <p:cond delay="3000"/>
                            </p:stCondLst>
                            <p:childTnLst>
                              <p:par>
                                <p:cTn id="56" presetID="1" presetClass="entr" presetSubtype="0" fill="hold" grpId="0" nodeType="afterEffect">
                                  <p:stCondLst>
                                    <p:cond delay="1000"/>
                                  </p:stCondLst>
                                  <p:childTnLst>
                                    <p:set>
                                      <p:cBhvr>
                                        <p:cTn id="57"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4" name="beep.wav"/>
                                        </p:tgtEl>
                                      </p:cMediaNode>
                                    </p:audio>
                                  </p:subTnLst>
                                </p:cTn>
                              </p:par>
                            </p:childTnLst>
                          </p:cTn>
                        </p:par>
                        <p:par>
                          <p:cTn id="58" fill="hold">
                            <p:stCondLst>
                              <p:cond delay="4000"/>
                            </p:stCondLst>
                            <p:childTnLst>
                              <p:par>
                                <p:cTn id="59" presetID="1" presetClass="entr" presetSubtype="0" fill="hold" grpId="0" nodeType="afterEffect">
                                  <p:stCondLst>
                                    <p:cond delay="1000"/>
                                  </p:stCondLst>
                                  <p:childTnLst>
                                    <p:set>
                                      <p:cBhvr>
                                        <p:cTn id="6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beep.wav"/>
                                        </p:tgtEl>
                                      </p:cMediaNode>
                                    </p:audio>
                                  </p:subTnLst>
                                </p:cTn>
                              </p:par>
                            </p:childTnLst>
                          </p:cTn>
                        </p:par>
                        <p:par>
                          <p:cTn id="61" fill="hold">
                            <p:stCondLst>
                              <p:cond delay="5000"/>
                            </p:stCondLst>
                            <p:childTnLst>
                              <p:par>
                                <p:cTn id="62" presetID="1" presetClass="entr" presetSubtype="0" fill="hold" grpId="0" nodeType="afterEffect">
                                  <p:stCondLst>
                                    <p:cond delay="1000"/>
                                  </p:stCondLst>
                                  <p:childTnLst>
                                    <p:set>
                                      <p:cBhvr>
                                        <p:cTn id="6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4" name="beep.wav"/>
                                        </p:tgtEl>
                                      </p:cMediaNode>
                                    </p:audio>
                                  </p:subTnLst>
                                </p:cTn>
                              </p:par>
                            </p:childTnLst>
                          </p:cTn>
                        </p:par>
                        <p:par>
                          <p:cTn id="64" fill="hold">
                            <p:stCondLst>
                              <p:cond delay="6000"/>
                            </p:stCondLst>
                            <p:childTnLst>
                              <p:par>
                                <p:cTn id="65" presetID="1" presetClass="entr" presetSubtype="0" fill="hold" grpId="0" nodeType="afterEffect">
                                  <p:stCondLst>
                                    <p:cond delay="1000"/>
                                  </p:stCondLst>
                                  <p:childTnLst>
                                    <p:set>
                                      <p:cBhvr>
                                        <p:cTn id="6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4" name="beep.wav"/>
                                        </p:tgtEl>
                                      </p:cMediaNode>
                                    </p:audio>
                                  </p:subTnLst>
                                </p:cTn>
                              </p:par>
                            </p:childTnLst>
                          </p:cTn>
                        </p:par>
                        <p:par>
                          <p:cTn id="67" fill="hold">
                            <p:stCondLst>
                              <p:cond delay="7000"/>
                            </p:stCondLst>
                            <p:childTnLst>
                              <p:par>
                                <p:cTn id="68" presetID="1" presetClass="entr" presetSubtype="0" fill="hold" grpId="0" nodeType="afterEffect">
                                  <p:stCondLst>
                                    <p:cond delay="1000"/>
                                  </p:stCondLst>
                                  <p:childTnLst>
                                    <p:set>
                                      <p:cBhvr>
                                        <p:cTn id="6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beep.wav"/>
                                        </p:tgtEl>
                                      </p:cMediaNode>
                                    </p:audio>
                                  </p:subTnLst>
                                </p:cTn>
                              </p:par>
                            </p:childTnLst>
                          </p:cTn>
                        </p:par>
                        <p:par>
                          <p:cTn id="70" fill="hold">
                            <p:stCondLst>
                              <p:cond delay="8000"/>
                            </p:stCondLst>
                            <p:childTnLst>
                              <p:par>
                                <p:cTn id="71" presetID="1" presetClass="entr" presetSubtype="0" fill="hold" grpId="0" nodeType="afterEffect">
                                  <p:stCondLst>
                                    <p:cond delay="1000"/>
                                  </p:stCondLst>
                                  <p:childTnLst>
                                    <p:set>
                                      <p:cBhvr>
                                        <p:cTn id="7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71"/>
                                            </p:cond>
                                          </p:stCondLst>
                                          <p:endCondLst>
                                            <p:cond evt="onStopAudio" delay="0">
                                              <p:tgtEl>
                                                <p:sldTgt/>
                                              </p:tgtEl>
                                            </p:cond>
                                          </p:endCondLst>
                                        </p:cTn>
                                        <p:tgtEl>
                                          <p:sndTgt r:embed="rId4" name="beep.wav"/>
                                        </p:tgtEl>
                                      </p:cMediaNode>
                                    </p:audio>
                                  </p:subTnLst>
                                </p:cTn>
                              </p:par>
                            </p:childTnLst>
                          </p:cTn>
                        </p:par>
                        <p:par>
                          <p:cTn id="73" fill="hold">
                            <p:stCondLst>
                              <p:cond delay="9000"/>
                            </p:stCondLst>
                            <p:childTnLst>
                              <p:par>
                                <p:cTn id="74" presetID="1" presetClass="entr" presetSubtype="0" fill="hold" grpId="0" nodeType="afterEffect">
                                  <p:stCondLst>
                                    <p:cond delay="1000"/>
                                  </p:stCondLst>
                                  <p:childTnLst>
                                    <p:set>
                                      <p:cBhvr>
                                        <p:cTn id="7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4" name="beep.wav"/>
                                        </p:tgtEl>
                                      </p:cMediaNode>
                                    </p:audio>
                                  </p:subTnLst>
                                </p:cTn>
                              </p:par>
                            </p:childTnLst>
                          </p:cTn>
                        </p:par>
                        <p:par>
                          <p:cTn id="76" fill="hold">
                            <p:stCondLst>
                              <p:cond delay="10000"/>
                            </p:stCondLst>
                            <p:childTnLst>
                              <p:par>
                                <p:cTn id="77" presetID="1" presetClass="entr" presetSubtype="0" fill="hold" grpId="0" nodeType="afterEffect">
                                  <p:stCondLst>
                                    <p:cond delay="1000"/>
                                  </p:stCondLst>
                                  <p:childTnLst>
                                    <p:set>
                                      <p:cBhvr>
                                        <p:cTn id="7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4" name="beep.wav"/>
                                        </p:tgtEl>
                                      </p:cMediaNode>
                                    </p:audio>
                                  </p:subTnLst>
                                </p:cTn>
                              </p:par>
                            </p:childTnLst>
                          </p:cTn>
                        </p:par>
                        <p:par>
                          <p:cTn id="79" fill="hold">
                            <p:stCondLst>
                              <p:cond delay="11000"/>
                            </p:stCondLst>
                            <p:childTnLst>
                              <p:par>
                                <p:cTn id="80" presetID="1" presetClass="entr" presetSubtype="0" fill="hold" grpId="0" nodeType="afterEffect">
                                  <p:stCondLst>
                                    <p:cond delay="1000"/>
                                  </p:stCondLst>
                                  <p:childTnLst>
                                    <p:set>
                                      <p:cBhvr>
                                        <p:cTn id="8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80"/>
                                            </p:cond>
                                          </p:stCondLst>
                                          <p:endCondLst>
                                            <p:cond evt="onStopAudio" delay="0">
                                              <p:tgtEl>
                                                <p:sldTgt/>
                                              </p:tgtEl>
                                            </p:cond>
                                          </p:endCondLst>
                                        </p:cTn>
                                        <p:tgtEl>
                                          <p:sndTgt r:embed="rId4" name="beep.wav"/>
                                        </p:tgtEl>
                                      </p:cMediaNode>
                                    </p:audio>
                                  </p:subTnLst>
                                </p:cTn>
                              </p:par>
                            </p:childTnLst>
                          </p:cTn>
                        </p:par>
                        <p:par>
                          <p:cTn id="82" fill="hold">
                            <p:stCondLst>
                              <p:cond delay="12000"/>
                            </p:stCondLst>
                            <p:childTnLst>
                              <p:par>
                                <p:cTn id="83" presetID="1" presetClass="entr" presetSubtype="0" fill="hold" grpId="0" nodeType="afterEffect">
                                  <p:stCondLst>
                                    <p:cond delay="1000"/>
                                  </p:stCondLst>
                                  <p:childTnLst>
                                    <p:set>
                                      <p:cBhvr>
                                        <p:cTn id="8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beep.wav"/>
                                        </p:tgtEl>
                                      </p:cMediaNode>
                                    </p:audio>
                                  </p:subTnLst>
                                </p:cTn>
                              </p:par>
                            </p:childTnLst>
                          </p:cTn>
                        </p:par>
                        <p:par>
                          <p:cTn id="85" fill="hold">
                            <p:stCondLst>
                              <p:cond delay="13000"/>
                            </p:stCondLst>
                            <p:childTnLst>
                              <p:par>
                                <p:cTn id="86" presetID="1" presetClass="entr" presetSubtype="0" fill="hold" grpId="0" nodeType="afterEffect">
                                  <p:stCondLst>
                                    <p:cond delay="1000"/>
                                  </p:stCondLst>
                                  <p:childTnLst>
                                    <p:set>
                                      <p:cBhvr>
                                        <p:cTn id="8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6"/>
                                            </p:cond>
                                          </p:stCondLst>
                                          <p:endCondLst>
                                            <p:cond evt="onStopAudio" delay="0">
                                              <p:tgtEl>
                                                <p:sldTgt/>
                                              </p:tgtEl>
                                            </p:cond>
                                          </p:endCondLst>
                                        </p:cTn>
                                        <p:tgtEl>
                                          <p:sndTgt r:embed="rId4" name="beep.wav"/>
                                        </p:tgtEl>
                                      </p:cMediaNode>
                                    </p:audio>
                                  </p:subTnLst>
                                </p:cTn>
                              </p:par>
                            </p:childTnLst>
                          </p:cTn>
                        </p:par>
                        <p:par>
                          <p:cTn id="88" fill="hold">
                            <p:stCondLst>
                              <p:cond delay="14000"/>
                            </p:stCondLst>
                            <p:childTnLst>
                              <p:par>
                                <p:cTn id="89" presetID="1" presetClass="entr" presetSubtype="0" fill="hold" grpId="0" nodeType="afterEffect">
                                  <p:stCondLst>
                                    <p:cond delay="1000"/>
                                  </p:stCondLst>
                                  <p:childTnLst>
                                    <p:set>
                                      <p:cBhvr>
                                        <p:cTn id="9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4" name="beep.wav"/>
                                        </p:tgtEl>
                                      </p:cMediaNode>
                                    </p:audio>
                                  </p:subTnLst>
                                </p:cTn>
                              </p:par>
                            </p:childTnLst>
                          </p:cTn>
                        </p:par>
                        <p:par>
                          <p:cTn id="91" fill="hold">
                            <p:stCondLst>
                              <p:cond delay="15000"/>
                            </p:stCondLst>
                            <p:childTnLst>
                              <p:par>
                                <p:cTn id="92" presetID="1" presetClass="entr" presetSubtype="0" fill="hold" grpId="0" nodeType="afterEffect">
                                  <p:stCondLst>
                                    <p:cond delay="1000"/>
                                  </p:stCondLst>
                                  <p:childTnLst>
                                    <p:set>
                                      <p:cBhvr>
                                        <p:cTn id="93"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92"/>
                                            </p:cond>
                                          </p:stCondLst>
                                          <p:endCondLst>
                                            <p:cond evt="onStopAudio" delay="0">
                                              <p:tgtEl>
                                                <p:sldTgt/>
                                              </p:tgtEl>
                                            </p:cond>
                                          </p:endCondLst>
                                        </p:cTn>
                                        <p:tgtEl>
                                          <p:sndTgt r:embed="rId5" name="GUN.wav"/>
                                        </p:tgtEl>
                                      </p:cMediaNode>
                                    </p:audio>
                                  </p:subTnLst>
                                </p:cTn>
                              </p:par>
                            </p:childTnLst>
                          </p:cTn>
                        </p:par>
                      </p:childTnLst>
                    </p:cTn>
                  </p:par>
                </p:childTnLst>
              </p:cTn>
              <p:nextCondLst>
                <p:cond evt="onClick" delay="0">
                  <p:tgtEl>
                    <p:spTgt spid="53"/>
                  </p:tgtEl>
                </p:cond>
              </p:nextCondLst>
            </p:seq>
            <p:seq concurrent="1" nextAc="seek">
              <p:cTn id="94" restart="whenNotActive" fill="hold" evtFilter="cancelBubble" nodeType="interactiveSeq">
                <p:stCondLst>
                  <p:cond evt="onClick" delay="0">
                    <p:tgtEl>
                      <p:spTgt spid="22"/>
                    </p:tgtEl>
                  </p:cond>
                </p:stCondLst>
                <p:endSync evt="end" delay="0">
                  <p:rtn val="all"/>
                </p:endSync>
                <p:childTnLst>
                  <p:par>
                    <p:cTn id="95" fill="hold">
                      <p:stCondLst>
                        <p:cond delay="0"/>
                      </p:stCondLst>
                      <p:childTnLst>
                        <p:par>
                          <p:cTn id="96" fill="hold">
                            <p:stCondLst>
                              <p:cond delay="0"/>
                            </p:stCondLst>
                            <p:childTnLst>
                              <p:par>
                                <p:cTn id="97" presetID="63" presetClass="path" presetSubtype="0" accel="50000" decel="50000" fill="hold" nodeType="clickEffect">
                                  <p:stCondLst>
                                    <p:cond delay="0"/>
                                  </p:stCondLst>
                                  <p:childTnLst>
                                    <p:animMotion origin="layout" path="M 2.08333E-7 -3.7037E-6 L 0.09714 -0.00601 " pathEditMode="relative" rAng="0" ptsTypes="AA">
                                      <p:cBhvr>
                                        <p:cTn id="98" dur="2000" fill="hold"/>
                                        <p:tgtEl>
                                          <p:spTgt spid="26"/>
                                        </p:tgtEl>
                                        <p:attrNameLst>
                                          <p:attrName>ppt_x</p:attrName>
                                          <p:attrName>ppt_y</p:attrName>
                                        </p:attrNameLst>
                                      </p:cBhvr>
                                      <p:rCtr x="4857" y="-301"/>
                                    </p:animMotion>
                                  </p:childTnLst>
                                  <p:subTnLst>
                                    <p:audio>
                                      <p:cMediaNode>
                                        <p:cTn display="0" masterRel="sameClick">
                                          <p:stCondLst>
                                            <p:cond evt="begin" delay="0">
                                              <p:tn val="97"/>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22"/>
                  </p:tgtEl>
                </p:cond>
              </p:nextCondLst>
            </p:seq>
            <p:seq concurrent="1" nextAc="seek">
              <p:cTn id="99" restart="whenNotActive" fill="hold" evtFilter="cancelBubble" nodeType="interactiveSeq">
                <p:stCondLst>
                  <p:cond evt="onClick" delay="0">
                    <p:tgtEl>
                      <p:spTgt spid="19"/>
                    </p:tgtEl>
                  </p:cond>
                </p:stCondLst>
                <p:endSync evt="end" delay="0">
                  <p:rtn val="all"/>
                </p:endSync>
                <p:childTnLst>
                  <p:par>
                    <p:cTn id="100" fill="hold">
                      <p:stCondLst>
                        <p:cond delay="0"/>
                      </p:stCondLst>
                      <p:childTnLst>
                        <p:par>
                          <p:cTn id="101" fill="hold">
                            <p:stCondLst>
                              <p:cond delay="0"/>
                            </p:stCondLst>
                            <p:childTnLst>
                              <p:par>
                                <p:cTn id="102" presetID="35" presetClass="path" presetSubtype="0" accel="50000" decel="50000" fill="hold" nodeType="clickEffect">
                                  <p:stCondLst>
                                    <p:cond delay="0"/>
                                  </p:stCondLst>
                                  <p:childTnLst>
                                    <p:animMotion origin="layout" path="M 2.08333E-7 -3.7037E-6 L -0.09714 -0.00601 " pathEditMode="relative" rAng="0" ptsTypes="AA">
                                      <p:cBhvr>
                                        <p:cTn id="103" dur="2000" fill="hold"/>
                                        <p:tgtEl>
                                          <p:spTgt spid="26"/>
                                        </p:tgtEl>
                                        <p:attrNameLst>
                                          <p:attrName>ppt_x</p:attrName>
                                          <p:attrName>ppt_y</p:attrName>
                                        </p:attrNameLst>
                                      </p:cBhvr>
                                      <p:rCtr x="-4857" y="-301"/>
                                    </p:animMotion>
                                  </p:childTnLst>
                                  <p:subTnLst>
                                    <p:audio>
                                      <p:cMediaNode>
                                        <p:cTn display="0" masterRel="sameClick">
                                          <p:stCondLst>
                                            <p:cond evt="begin" delay="0">
                                              <p:tn val="102"/>
                                            </p:cond>
                                          </p:stCondLst>
                                          <p:endCondLst>
                                            <p:cond evt="onStopAudio" delay="0">
                                              <p:tgtEl>
                                                <p:sldTgt/>
                                              </p:tgtEl>
                                            </p:cond>
                                          </p:endCondLst>
                                        </p:cTn>
                                        <p:tgtEl>
                                          <p:sndTgt r:embed="rId6" name="yaaa (online-audio-converter.com).wav"/>
                                        </p:tgtEl>
                                      </p:cMediaNode>
                                    </p:audio>
                                  </p:sub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44"/>
                    </p:tgtEl>
                  </p:cond>
                </p:stCondLst>
                <p:endSync evt="end" delay="0">
                  <p:rtn val="all"/>
                </p:endSync>
                <p:childTnLst>
                  <p:par>
                    <p:cTn id="105" fill="hold">
                      <p:stCondLst>
                        <p:cond delay="0"/>
                      </p:stCondLst>
                      <p:childTnLst>
                        <p:par>
                          <p:cTn id="106" fill="hold">
                            <p:stCondLst>
                              <p:cond delay="0"/>
                            </p:stCondLst>
                            <p:childTnLst>
                              <p:par>
                                <p:cTn id="107" presetID="21" presetClass="emph" presetSubtype="0" fill="hold" grpId="1" nodeType="clickEffect">
                                  <p:stCondLst>
                                    <p:cond delay="0"/>
                                  </p:stCondLst>
                                  <p:childTnLst>
                                    <p:animClr clrSpc="hsl" dir="cw">
                                      <p:cBhvr override="childStyle">
                                        <p:cTn id="108" dur="500" fill="hold"/>
                                        <p:tgtEl>
                                          <p:spTgt spid="44"/>
                                        </p:tgtEl>
                                        <p:attrNameLst>
                                          <p:attrName>style.color</p:attrName>
                                        </p:attrNameLst>
                                      </p:cBhvr>
                                      <p:by>
                                        <p:hsl h="7200000" s="0" l="0"/>
                                      </p:by>
                                    </p:animClr>
                                    <p:animClr clrSpc="hsl" dir="cw">
                                      <p:cBhvr>
                                        <p:cTn id="109" dur="500" fill="hold"/>
                                        <p:tgtEl>
                                          <p:spTgt spid="44"/>
                                        </p:tgtEl>
                                        <p:attrNameLst>
                                          <p:attrName>fillcolor</p:attrName>
                                        </p:attrNameLst>
                                      </p:cBhvr>
                                      <p:by>
                                        <p:hsl h="7200000" s="0" l="0"/>
                                      </p:by>
                                    </p:animClr>
                                    <p:animClr clrSpc="hsl" dir="cw">
                                      <p:cBhvr>
                                        <p:cTn id="110" dur="500" fill="hold"/>
                                        <p:tgtEl>
                                          <p:spTgt spid="44"/>
                                        </p:tgtEl>
                                        <p:attrNameLst>
                                          <p:attrName>stroke.color</p:attrName>
                                        </p:attrNameLst>
                                      </p:cBhvr>
                                      <p:by>
                                        <p:hsl h="7200000" s="0" l="0"/>
                                      </p:by>
                                    </p:animClr>
                                    <p:set>
                                      <p:cBhvr>
                                        <p:cTn id="111" dur="500" fill="hold"/>
                                        <p:tgtEl>
                                          <p:spTgt spid="44"/>
                                        </p:tgtEl>
                                        <p:attrNameLst>
                                          <p:attrName>fill.type</p:attrName>
                                        </p:attrNameLst>
                                      </p:cBhvr>
                                      <p:to>
                                        <p:strVal val="solid"/>
                                      </p:to>
                                    </p:set>
                                  </p:childTnLst>
                                  <p:subTnLst>
                                    <p:audio>
                                      <p:cMediaNode>
                                        <p:cTn display="0" masterRel="sameClick">
                                          <p:stCondLst>
                                            <p:cond evt="begin" delay="0">
                                              <p:tn val="107"/>
                                            </p:cond>
                                          </p:stCondLst>
                                          <p:endCondLst>
                                            <p:cond evt="onStopAudio" delay="0">
                                              <p:tgtEl>
                                                <p:sldTgt/>
                                              </p:tgtEl>
                                            </p:cond>
                                          </p:endCondLst>
                                        </p:cTn>
                                        <p:tgtEl>
                                          <p:sndTgt r:embed="rId7" name="ting.wav"/>
                                        </p:tgtEl>
                                      </p:cMediaNode>
                                    </p:audio>
                                  </p:subTnLst>
                                </p:cTn>
                              </p:par>
                            </p:childTnLst>
                          </p:cTn>
                        </p:par>
                      </p:childTnLst>
                    </p:cTn>
                  </p:par>
                </p:childTnLst>
              </p:cTn>
              <p:nextCondLst>
                <p:cond evt="onClick" delay="0">
                  <p:tgtEl>
                    <p:spTgt spid="44"/>
                  </p:tgtEl>
                </p:cond>
              </p:nextCondLst>
            </p:seq>
            <p:seq concurrent="1" nextAc="seek">
              <p:cTn id="112" restart="whenNotActive" fill="hold" evtFilter="cancelBubble" nodeType="interactiveSeq">
                <p:stCondLst>
                  <p:cond evt="onClick" delay="0">
                    <p:tgtEl>
                      <p:spTgt spid="45"/>
                    </p:tgtEl>
                  </p:cond>
                </p:stCondLst>
                <p:endSync evt="end" delay="0">
                  <p:rtn val="all"/>
                </p:endSync>
                <p:childTnLst>
                  <p:par>
                    <p:cTn id="113" fill="hold">
                      <p:stCondLst>
                        <p:cond delay="0"/>
                      </p:stCondLst>
                      <p:childTnLst>
                        <p:par>
                          <p:cTn id="114" fill="hold">
                            <p:stCondLst>
                              <p:cond delay="0"/>
                            </p:stCondLst>
                            <p:childTnLst>
                              <p:par>
                                <p:cTn id="115" presetID="49" presetClass="exit" presetSubtype="0" accel="100000" fill="hold" grpId="1" nodeType="clickEffect">
                                  <p:stCondLst>
                                    <p:cond delay="0"/>
                                  </p:stCondLst>
                                  <p:childTnLst>
                                    <p:anim calcmode="lin" valueType="num">
                                      <p:cBhvr>
                                        <p:cTn id="116" dur="500"/>
                                        <p:tgtEl>
                                          <p:spTgt spid="45"/>
                                        </p:tgtEl>
                                        <p:attrNameLst>
                                          <p:attrName>ppt_w</p:attrName>
                                        </p:attrNameLst>
                                      </p:cBhvr>
                                      <p:tavLst>
                                        <p:tav tm="0">
                                          <p:val>
                                            <p:strVal val="ppt_w"/>
                                          </p:val>
                                        </p:tav>
                                        <p:tav tm="100000">
                                          <p:val>
                                            <p:fltVal val="0"/>
                                          </p:val>
                                        </p:tav>
                                      </p:tavLst>
                                    </p:anim>
                                    <p:anim calcmode="lin" valueType="num">
                                      <p:cBhvr>
                                        <p:cTn id="117" dur="500"/>
                                        <p:tgtEl>
                                          <p:spTgt spid="45"/>
                                        </p:tgtEl>
                                        <p:attrNameLst>
                                          <p:attrName>ppt_h</p:attrName>
                                        </p:attrNameLst>
                                      </p:cBhvr>
                                      <p:tavLst>
                                        <p:tav tm="0">
                                          <p:val>
                                            <p:strVal val="ppt_h"/>
                                          </p:val>
                                        </p:tav>
                                        <p:tav tm="100000">
                                          <p:val>
                                            <p:fltVal val="0"/>
                                          </p:val>
                                        </p:tav>
                                      </p:tavLst>
                                    </p:anim>
                                    <p:anim calcmode="lin" valueType="num">
                                      <p:cBhvr>
                                        <p:cTn id="118" dur="500"/>
                                        <p:tgtEl>
                                          <p:spTgt spid="45"/>
                                        </p:tgtEl>
                                        <p:attrNameLst>
                                          <p:attrName>style.rotation</p:attrName>
                                        </p:attrNameLst>
                                      </p:cBhvr>
                                      <p:tavLst>
                                        <p:tav tm="0">
                                          <p:val>
                                            <p:fltVal val="0"/>
                                          </p:val>
                                        </p:tav>
                                        <p:tav tm="100000">
                                          <p:val>
                                            <p:fltVal val="360"/>
                                          </p:val>
                                        </p:tav>
                                      </p:tavLst>
                                    </p:anim>
                                    <p:animEffect transition="out" filter="fade">
                                      <p:cBhvr>
                                        <p:cTn id="119" dur="500"/>
                                        <p:tgtEl>
                                          <p:spTgt spid="45"/>
                                        </p:tgtEl>
                                      </p:cBhvr>
                                    </p:animEffect>
                                    <p:set>
                                      <p:cBhvr>
                                        <p:cTn id="120"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5"/>
                  </p:tgtEl>
                </p:cond>
              </p:nextCondLst>
            </p:seq>
            <p:seq concurrent="1" nextAc="seek">
              <p:cTn id="121" restart="whenNotActive" fill="hold" evtFilter="cancelBubble" nodeType="interactiveSeq">
                <p:stCondLst>
                  <p:cond evt="onClick" delay="0">
                    <p:tgtEl>
                      <p:spTgt spid="47"/>
                    </p:tgtEl>
                  </p:cond>
                </p:stCondLst>
                <p:endSync evt="end" delay="0">
                  <p:rtn val="all"/>
                </p:endSync>
                <p:childTnLst>
                  <p:par>
                    <p:cTn id="122" fill="hold">
                      <p:stCondLst>
                        <p:cond delay="0"/>
                      </p:stCondLst>
                      <p:childTnLst>
                        <p:par>
                          <p:cTn id="123" fill="hold">
                            <p:stCondLst>
                              <p:cond delay="0"/>
                            </p:stCondLst>
                            <p:childTnLst>
                              <p:par>
                                <p:cTn id="124" presetID="49" presetClass="exit" presetSubtype="0" accel="100000" fill="hold" grpId="1" nodeType="clickEffect">
                                  <p:stCondLst>
                                    <p:cond delay="0"/>
                                  </p:stCondLst>
                                  <p:childTnLst>
                                    <p:anim calcmode="lin" valueType="num">
                                      <p:cBhvr>
                                        <p:cTn id="125" dur="500"/>
                                        <p:tgtEl>
                                          <p:spTgt spid="47"/>
                                        </p:tgtEl>
                                        <p:attrNameLst>
                                          <p:attrName>ppt_w</p:attrName>
                                        </p:attrNameLst>
                                      </p:cBhvr>
                                      <p:tavLst>
                                        <p:tav tm="0">
                                          <p:val>
                                            <p:strVal val="ppt_w"/>
                                          </p:val>
                                        </p:tav>
                                        <p:tav tm="100000">
                                          <p:val>
                                            <p:fltVal val="0"/>
                                          </p:val>
                                        </p:tav>
                                      </p:tavLst>
                                    </p:anim>
                                    <p:anim calcmode="lin" valueType="num">
                                      <p:cBhvr>
                                        <p:cTn id="126" dur="500"/>
                                        <p:tgtEl>
                                          <p:spTgt spid="47"/>
                                        </p:tgtEl>
                                        <p:attrNameLst>
                                          <p:attrName>ppt_h</p:attrName>
                                        </p:attrNameLst>
                                      </p:cBhvr>
                                      <p:tavLst>
                                        <p:tav tm="0">
                                          <p:val>
                                            <p:strVal val="ppt_h"/>
                                          </p:val>
                                        </p:tav>
                                        <p:tav tm="100000">
                                          <p:val>
                                            <p:fltVal val="0"/>
                                          </p:val>
                                        </p:tav>
                                      </p:tavLst>
                                    </p:anim>
                                    <p:anim calcmode="lin" valueType="num">
                                      <p:cBhvr>
                                        <p:cTn id="127" dur="500"/>
                                        <p:tgtEl>
                                          <p:spTgt spid="47"/>
                                        </p:tgtEl>
                                        <p:attrNameLst>
                                          <p:attrName>style.rotation</p:attrName>
                                        </p:attrNameLst>
                                      </p:cBhvr>
                                      <p:tavLst>
                                        <p:tav tm="0">
                                          <p:val>
                                            <p:fltVal val="0"/>
                                          </p:val>
                                        </p:tav>
                                        <p:tav tm="100000">
                                          <p:val>
                                            <p:fltVal val="360"/>
                                          </p:val>
                                        </p:tav>
                                      </p:tavLst>
                                    </p:anim>
                                    <p:animEffect transition="out" filter="fade">
                                      <p:cBhvr>
                                        <p:cTn id="128" dur="500"/>
                                        <p:tgtEl>
                                          <p:spTgt spid="47"/>
                                        </p:tgtEl>
                                      </p:cBhvr>
                                    </p:animEffect>
                                    <p:set>
                                      <p:cBhvr>
                                        <p:cTn id="129"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124"/>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7"/>
                  </p:tgtEl>
                </p:cond>
              </p:nextCondLst>
            </p:seq>
            <p:seq concurrent="1" nextAc="seek">
              <p:cTn id="130" restart="whenNotActive" fill="hold" evtFilter="cancelBubble" nodeType="interactiveSeq">
                <p:stCondLst>
                  <p:cond evt="onClick" delay="0">
                    <p:tgtEl>
                      <p:spTgt spid="46"/>
                    </p:tgtEl>
                  </p:cond>
                </p:stCondLst>
                <p:endSync evt="end" delay="0">
                  <p:rtn val="all"/>
                </p:endSync>
                <p:childTnLst>
                  <p:par>
                    <p:cTn id="131" fill="hold">
                      <p:stCondLst>
                        <p:cond delay="0"/>
                      </p:stCondLst>
                      <p:childTnLst>
                        <p:par>
                          <p:cTn id="132" fill="hold">
                            <p:stCondLst>
                              <p:cond delay="0"/>
                            </p:stCondLst>
                            <p:childTnLst>
                              <p:par>
                                <p:cTn id="133" presetID="49" presetClass="exit" presetSubtype="0" accel="100000" fill="hold" grpId="1" nodeType="clickEffect">
                                  <p:stCondLst>
                                    <p:cond delay="0"/>
                                  </p:stCondLst>
                                  <p:childTnLst>
                                    <p:anim calcmode="lin" valueType="num">
                                      <p:cBhvr>
                                        <p:cTn id="134" dur="500"/>
                                        <p:tgtEl>
                                          <p:spTgt spid="46"/>
                                        </p:tgtEl>
                                        <p:attrNameLst>
                                          <p:attrName>ppt_w</p:attrName>
                                        </p:attrNameLst>
                                      </p:cBhvr>
                                      <p:tavLst>
                                        <p:tav tm="0">
                                          <p:val>
                                            <p:strVal val="ppt_w"/>
                                          </p:val>
                                        </p:tav>
                                        <p:tav tm="100000">
                                          <p:val>
                                            <p:fltVal val="0"/>
                                          </p:val>
                                        </p:tav>
                                      </p:tavLst>
                                    </p:anim>
                                    <p:anim calcmode="lin" valueType="num">
                                      <p:cBhvr>
                                        <p:cTn id="135" dur="500"/>
                                        <p:tgtEl>
                                          <p:spTgt spid="46"/>
                                        </p:tgtEl>
                                        <p:attrNameLst>
                                          <p:attrName>ppt_h</p:attrName>
                                        </p:attrNameLst>
                                      </p:cBhvr>
                                      <p:tavLst>
                                        <p:tav tm="0">
                                          <p:val>
                                            <p:strVal val="ppt_h"/>
                                          </p:val>
                                        </p:tav>
                                        <p:tav tm="100000">
                                          <p:val>
                                            <p:fltVal val="0"/>
                                          </p:val>
                                        </p:tav>
                                      </p:tavLst>
                                    </p:anim>
                                    <p:anim calcmode="lin" valueType="num">
                                      <p:cBhvr>
                                        <p:cTn id="136" dur="500"/>
                                        <p:tgtEl>
                                          <p:spTgt spid="46"/>
                                        </p:tgtEl>
                                        <p:attrNameLst>
                                          <p:attrName>style.rotation</p:attrName>
                                        </p:attrNameLst>
                                      </p:cBhvr>
                                      <p:tavLst>
                                        <p:tav tm="0">
                                          <p:val>
                                            <p:fltVal val="0"/>
                                          </p:val>
                                        </p:tav>
                                        <p:tav tm="100000">
                                          <p:val>
                                            <p:fltVal val="360"/>
                                          </p:val>
                                        </p:tav>
                                      </p:tavLst>
                                    </p:anim>
                                    <p:animEffect transition="out" filter="fade">
                                      <p:cBhvr>
                                        <p:cTn id="137" dur="500"/>
                                        <p:tgtEl>
                                          <p:spTgt spid="46"/>
                                        </p:tgtEl>
                                      </p:cBhvr>
                                    </p:animEffect>
                                    <p:set>
                                      <p:cBhvr>
                                        <p:cTn id="138" dur="1" fill="hold">
                                          <p:stCondLst>
                                            <p:cond delay="499"/>
                                          </p:stCondLst>
                                        </p:cTn>
                                        <p:tgtEl>
                                          <p:spTgt spid="46"/>
                                        </p:tgtEl>
                                        <p:attrNameLst>
                                          <p:attrName>style.visibility</p:attrName>
                                        </p:attrNameLst>
                                      </p:cBhvr>
                                      <p:to>
                                        <p:strVal val="hidden"/>
                                      </p:to>
                                    </p:set>
                                  </p:childTnLst>
                                  <p:subTnLst>
                                    <p:audio>
                                      <p:cMediaNode>
                                        <p:cTn display="0" masterRel="sameClick">
                                          <p:stCondLst>
                                            <p:cond evt="begin" delay="0">
                                              <p:tn val="133"/>
                                            </p:cond>
                                          </p:stCondLst>
                                          <p:endCondLst>
                                            <p:cond evt="onStopAudio" delay="0">
                                              <p:tgtEl>
                                                <p:sldTgt/>
                                              </p:tgtEl>
                                            </p:cond>
                                          </p:endCondLst>
                                        </p:cTn>
                                        <p:tgtEl>
                                          <p:sndTgt r:embed="rId8" name="a.wav"/>
                                        </p:tgtEl>
                                      </p:cMediaNode>
                                    </p:audio>
                                  </p:subTnLst>
                                </p:cTn>
                              </p:par>
                            </p:childTnLst>
                          </p:cTn>
                        </p:par>
                      </p:childTnLst>
                    </p:cTn>
                  </p:par>
                </p:childTnLst>
              </p:cTn>
              <p:nextCondLst>
                <p:cond evt="onClick" delay="0">
                  <p:tgtEl>
                    <p:spTgt spid="46"/>
                  </p:tgtEl>
                </p:cond>
              </p:nextCondLst>
            </p:seq>
          </p:childTnLst>
        </p:cTn>
      </p:par>
    </p:tnLst>
    <p:bldLst>
      <p:bldP spid="42" grpId="0" bldLvl="0" animBg="1"/>
      <p:bldP spid="43" grpId="0" bldLvl="0" animBg="1"/>
      <p:bldP spid="44" grpId="0" bldLvl="0" animBg="1"/>
      <p:bldP spid="44" grpId="1" bldLvl="0" animBg="1"/>
      <p:bldP spid="45" grpId="0" bldLvl="0" animBg="1"/>
      <p:bldP spid="45" grpId="1" bldLvl="0" animBg="1"/>
      <p:bldP spid="46" grpId="0" bldLvl="0" animBg="1"/>
      <p:bldP spid="46" grpId="1" bldLvl="0" animBg="1"/>
      <p:bldP spid="47" grpId="0" bldLvl="0" animBg="1"/>
      <p:bldP spid="47" grpId="1" bldLvl="0" animBg="1"/>
      <p:bldP spid="71" grpId="0"/>
      <p:bldP spid="54" grpId="0" bldLvl="0" animBg="1"/>
      <p:bldP spid="55" grpId="0" bldLvl="0" animBg="1"/>
      <p:bldP spid="56" grpId="0" bldLvl="0" animBg="1"/>
      <p:bldP spid="57" grpId="0" bldLvl="0" animBg="1"/>
      <p:bldP spid="58" grpId="0" bldLvl="0" animBg="1"/>
      <p:bldP spid="59" grpId="0" bldLvl="0" animBg="1"/>
      <p:bldP spid="60" grpId="0" bldLvl="0" animBg="1"/>
      <p:bldP spid="61" grpId="0" bldLvl="0" animBg="1"/>
      <p:bldP spid="62" grpId="0" bldLvl="0" animBg="1"/>
      <p:bldP spid="63" grpId="0" bldLvl="0" animBg="1"/>
      <p:bldP spid="64" grpId="0" bldLvl="0" animBg="1"/>
      <p:bldP spid="65" grpId="0" bldLvl="0" animBg="1"/>
      <p:bldP spid="66" grpId="0" bldLvl="0" animBg="1"/>
      <p:bldP spid="67" grpId="0" bldLvl="0" animBg="1"/>
      <p:bldP spid="68" grpId="0" bldLvl="0" animBg="1"/>
      <p:bldP spid="69"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63"/>
            <a:ext cx="12192000" cy="6858000"/>
          </a:xfrm>
          <a:prstGeom prst="rect">
            <a:avLst/>
          </a:prstGeom>
        </p:spPr>
      </p:pic>
      <p:sp>
        <p:nvSpPr>
          <p:cNvPr id="5" name="TextBox 4"/>
          <p:cNvSpPr txBox="1"/>
          <p:nvPr/>
        </p:nvSpPr>
        <p:spPr>
          <a:xfrm>
            <a:off x="810769" y="762569"/>
            <a:ext cx="1052051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t</a:t>
            </a:r>
            <a:r>
              <a:rPr lang="en-US" sz="4400" b="1" dirty="0">
                <a:solidFill>
                  <a:prstClr val="white"/>
                </a:solidFill>
                <a:latin typeface="HP001 4 hàng" panose="020B0603050302020204" pitchFamily="34" charset="0"/>
              </a:rPr>
              <a:t>ư</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sz="4400" b="1" dirty="0">
                <a:solidFill>
                  <a:prstClr val="white"/>
                </a:solidFill>
                <a:latin typeface="HP001 4 hàng" panose="020B0603050302020204" pitchFamily="34" charset="0"/>
              </a:rPr>
              <a:t>6</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10 </a:t>
            </a:r>
            <a:r>
              <a:rPr kumimoji="0" lang="en-US" sz="4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4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2021</a:t>
            </a:r>
          </a:p>
        </p:txBody>
      </p:sp>
      <p:sp>
        <p:nvSpPr>
          <p:cNvPr id="6" name="TextBox 5"/>
          <p:cNvSpPr txBox="1"/>
          <p:nvPr/>
        </p:nvSpPr>
        <p:spPr>
          <a:xfrm>
            <a:off x="2800627" y="1941657"/>
            <a:ext cx="65408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Hoạt</a:t>
            </a:r>
            <a:r>
              <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động</a:t>
            </a:r>
            <a:r>
              <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trải</a:t>
            </a:r>
            <a:r>
              <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nghiệm</a:t>
            </a:r>
            <a:endParaRPr kumimoji="0" lang="en-US" sz="40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8" name="TextBox 7"/>
          <p:cNvSpPr txBox="1"/>
          <p:nvPr/>
        </p:nvSpPr>
        <p:spPr>
          <a:xfrm>
            <a:off x="1394287" y="2795836"/>
            <a:ext cx="9403426" cy="92025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Bài</a:t>
            </a:r>
            <a:r>
              <a:rPr kumimoji="0" 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5: </a:t>
            </a:r>
            <a:r>
              <a:rPr kumimoji="0" lang="en-US" sz="40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Vui</a:t>
            </a:r>
            <a:r>
              <a:rPr kumimoji="0" 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tết</a:t>
            </a:r>
            <a:r>
              <a:rPr kumimoji="0" 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trung</a:t>
            </a:r>
            <a:r>
              <a:rPr kumimoji="0" 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a:t>
            </a:r>
            <a:r>
              <a:rPr kumimoji="0" lang="en-US" sz="40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thu</a:t>
            </a:r>
            <a:r>
              <a:rPr kumimoji="0" 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 </a:t>
            </a:r>
            <a:r>
              <a:rPr kumimoji="0" lang="en-US" sz="4000" b="1" i="0" u="none" strike="noStrike" kern="1200" cap="none" spc="0" normalizeH="0" baseline="0" noProof="0" dirty="0" err="1">
                <a:ln>
                  <a:noFill/>
                </a:ln>
                <a:solidFill>
                  <a:schemeClr val="bg1"/>
                </a:solidFill>
                <a:effectLst/>
                <a:uLnTx/>
                <a:uFillTx/>
                <a:latin typeface="HP001 4 hàng" panose="020B0603050302020204" pitchFamily="34" charset="0"/>
                <a:ea typeface="+mn-ea"/>
                <a:cs typeface="+mn-cs"/>
              </a:rPr>
              <a:t>trang</a:t>
            </a:r>
            <a:r>
              <a:rPr kumimoji="0" lang="en-US" sz="4000" b="1" i="0" u="none" strike="noStrike" kern="1200" cap="none" spc="0" normalizeH="0" baseline="0" noProof="0" dirty="0">
                <a:ln>
                  <a:noFill/>
                </a:ln>
                <a:solidFill>
                  <a:schemeClr val="bg1"/>
                </a:solidFill>
                <a:effectLst/>
                <a:uLnTx/>
                <a:uFillTx/>
                <a:latin typeface="HP001 4 hàng" panose="020B0603050302020204" pitchFamily="34" charset="0"/>
                <a:ea typeface="+mn-ea"/>
                <a:cs typeface="+mn-cs"/>
              </a:rPr>
              <a:t> 16 )</a:t>
            </a:r>
          </a:p>
        </p:txBody>
      </p:sp>
    </p:spTree>
    <p:extLst>
      <p:ext uri="{BB962C8B-B14F-4D97-AF65-F5344CB8AC3E}">
        <p14:creationId xmlns:p14="http://schemas.microsoft.com/office/powerpoint/2010/main" val="1158775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8EC15B-2351-4D7E-8AEC-DE4C0639432E}"/>
              </a:ext>
            </a:extLst>
          </p:cNvPr>
          <p:cNvSpPr txBox="1"/>
          <p:nvPr/>
        </p:nvSpPr>
        <p:spPr>
          <a:xfrm>
            <a:off x="3486150" y="1809750"/>
            <a:ext cx="5362575"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30A0"/>
                </a:solidFill>
                <a:effectLst/>
                <a:uLnTx/>
                <a:uFillTx/>
                <a:latin typeface="Calibri" panose="020F0502020204030204"/>
                <a:ea typeface="+mn-ea"/>
                <a:cs typeface="+mn-cs"/>
              </a:rPr>
              <a:t>Mục</a:t>
            </a:r>
            <a:r>
              <a:rPr kumimoji="0" lang="en-US" sz="5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srgbClr val="7030A0"/>
                </a:solidFill>
                <a:effectLst/>
                <a:uLnTx/>
                <a:uFillTx/>
                <a:latin typeface="Calibri" panose="020F0502020204030204"/>
                <a:ea typeface="+mn-ea"/>
                <a:cs typeface="+mn-cs"/>
              </a:rPr>
              <a:t>tiêu</a:t>
            </a:r>
            <a:r>
              <a:rPr kumimoji="0" lang="en-US" sz="5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srgbClr val="7030A0"/>
                </a:solidFill>
                <a:effectLst/>
                <a:uLnTx/>
                <a:uFillTx/>
                <a:latin typeface="Calibri" panose="020F0502020204030204"/>
                <a:ea typeface="+mn-ea"/>
                <a:cs typeface="+mn-cs"/>
              </a:rPr>
              <a:t>bài</a:t>
            </a:r>
            <a:r>
              <a:rPr kumimoji="0" lang="en-US" sz="5000" b="1" i="0" u="none" strike="noStrike" kern="1200" cap="none" spc="0" normalizeH="0" baseline="0" noProof="0" dirty="0">
                <a:ln>
                  <a:noFill/>
                </a:ln>
                <a:solidFill>
                  <a:srgbClr val="7030A0"/>
                </a:solidFill>
                <a:effectLst/>
                <a:uLnTx/>
                <a:uFillTx/>
                <a:latin typeface="Calibri" panose="020F0502020204030204"/>
                <a:ea typeface="+mn-ea"/>
                <a:cs typeface="+mn-cs"/>
              </a:rPr>
              <a:t> </a:t>
            </a:r>
            <a:r>
              <a:rPr kumimoji="0" lang="en-US" sz="5000" b="1" i="0" u="none" strike="noStrike" kern="1200" cap="none" spc="0" normalizeH="0" baseline="0" noProof="0" dirty="0" err="1">
                <a:ln>
                  <a:noFill/>
                </a:ln>
                <a:solidFill>
                  <a:srgbClr val="7030A0"/>
                </a:solidFill>
                <a:effectLst/>
                <a:uLnTx/>
                <a:uFillTx/>
                <a:latin typeface="Calibri" panose="020F0502020204030204"/>
                <a:ea typeface="+mn-ea"/>
                <a:cs typeface="+mn-cs"/>
              </a:rPr>
              <a:t>học</a:t>
            </a:r>
            <a:endParaRPr kumimoji="0" lang="en-US" sz="50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39A2585-1C89-4F4F-B097-51C171329DC5}"/>
              </a:ext>
            </a:extLst>
          </p:cNvPr>
          <p:cNvSpPr txBox="1"/>
          <p:nvPr/>
        </p:nvSpPr>
        <p:spPr>
          <a:xfrm>
            <a:off x="1422400" y="2869006"/>
            <a:ext cx="8849360" cy="2123658"/>
          </a:xfrm>
          <a:prstGeom prst="rect">
            <a:avLst/>
          </a:prstGeom>
          <a:noFill/>
        </p:spPr>
        <p:txBody>
          <a:bodyPr wrap="square" rtlCol="0">
            <a:spAutoFit/>
          </a:bodyPr>
          <a:lstStyle/>
          <a:p>
            <a:pPr marL="457200" lvl="0" indent="-457200" algn="just">
              <a:buFont typeface="Arial" panose="020B0604020202020204" pitchFamily="34" charset="0"/>
              <a:buChar char="•"/>
              <a:defRPr/>
            </a:pPr>
            <a:r>
              <a:rPr lang="vi-VN" sz="4400" b="1" dirty="0" err="1">
                <a:solidFill>
                  <a:srgbClr val="FF0000"/>
                </a:solidFill>
                <a:cs typeface="Arial" panose="020B0604020202020204" pitchFamily="34" charset="0"/>
              </a:rPr>
              <a:t>Thể</a:t>
            </a:r>
            <a:r>
              <a:rPr lang="vi-VN" sz="4400" b="1" dirty="0">
                <a:solidFill>
                  <a:srgbClr val="FF0000"/>
                </a:solidFill>
                <a:cs typeface="Arial" panose="020B0604020202020204" pitchFamily="34" charset="0"/>
              </a:rPr>
              <a:t> </a:t>
            </a:r>
            <a:r>
              <a:rPr lang="vi-VN" sz="4400" b="1" dirty="0" err="1">
                <a:solidFill>
                  <a:srgbClr val="FF0000"/>
                </a:solidFill>
                <a:cs typeface="Arial" panose="020B0604020202020204" pitchFamily="34" charset="0"/>
              </a:rPr>
              <a:t>hiện</a:t>
            </a:r>
            <a:r>
              <a:rPr lang="vi-VN" sz="4400" b="1" dirty="0">
                <a:solidFill>
                  <a:srgbClr val="FF0000"/>
                </a:solidFill>
                <a:cs typeface="Arial" panose="020B0604020202020204" pitchFamily="34" charset="0"/>
              </a:rPr>
              <a:t> </a:t>
            </a:r>
            <a:r>
              <a:rPr lang="vi-VN" sz="4400" b="1" dirty="0" err="1">
                <a:solidFill>
                  <a:srgbClr val="FF0000"/>
                </a:solidFill>
                <a:cs typeface="Arial" panose="020B0604020202020204" pitchFamily="34" charset="0"/>
              </a:rPr>
              <a:t>được</a:t>
            </a:r>
            <a:r>
              <a:rPr lang="vi-VN" sz="4400" b="1" dirty="0">
                <a:solidFill>
                  <a:srgbClr val="FF0000"/>
                </a:solidFill>
                <a:cs typeface="Arial" panose="020B0604020202020204" pitchFamily="34" charset="0"/>
              </a:rPr>
              <a:t> </a:t>
            </a:r>
            <a:r>
              <a:rPr lang="vi-VN" sz="4400" b="1" dirty="0" err="1">
                <a:solidFill>
                  <a:srgbClr val="FF0000"/>
                </a:solidFill>
                <a:cs typeface="Arial" panose="020B0604020202020204" pitchFamily="34" charset="0"/>
              </a:rPr>
              <a:t>sự</a:t>
            </a:r>
            <a:r>
              <a:rPr lang="vi-VN" sz="4400" b="1" dirty="0">
                <a:solidFill>
                  <a:srgbClr val="FF0000"/>
                </a:solidFill>
                <a:cs typeface="Arial" panose="020B0604020202020204" pitchFamily="34" charset="0"/>
              </a:rPr>
              <a:t> </a:t>
            </a:r>
            <a:r>
              <a:rPr lang="vi-VN" sz="4400" b="1" dirty="0" err="1">
                <a:solidFill>
                  <a:srgbClr val="FF0000"/>
                </a:solidFill>
                <a:cs typeface="Arial" panose="020B0604020202020204" pitchFamily="34" charset="0"/>
              </a:rPr>
              <a:t>khéo</a:t>
            </a:r>
            <a:r>
              <a:rPr lang="vi-VN" sz="4400" b="1" dirty="0">
                <a:solidFill>
                  <a:srgbClr val="FF0000"/>
                </a:solidFill>
                <a:cs typeface="Arial" panose="020B0604020202020204" pitchFamily="34" charset="0"/>
              </a:rPr>
              <a:t> tay, </a:t>
            </a:r>
            <a:r>
              <a:rPr lang="vi-VN" sz="4400" b="1" dirty="0" err="1">
                <a:solidFill>
                  <a:srgbClr val="FF0000"/>
                </a:solidFill>
                <a:cs typeface="Arial" panose="020B0604020202020204" pitchFamily="34" charset="0"/>
              </a:rPr>
              <a:t>cẩn</a:t>
            </a:r>
            <a:r>
              <a:rPr lang="vi-VN" sz="4400" b="1" dirty="0">
                <a:solidFill>
                  <a:srgbClr val="FF0000"/>
                </a:solidFill>
                <a:cs typeface="Arial" panose="020B0604020202020204" pitchFamily="34" charset="0"/>
              </a:rPr>
              <a:t> </a:t>
            </a:r>
            <a:r>
              <a:rPr lang="vi-VN" sz="4400" b="1" dirty="0" err="1">
                <a:solidFill>
                  <a:srgbClr val="FF0000"/>
                </a:solidFill>
                <a:cs typeface="Arial" panose="020B0604020202020204" pitchFamily="34" charset="0"/>
              </a:rPr>
              <a:t>thận</a:t>
            </a:r>
            <a:r>
              <a:rPr lang="vi-VN" sz="4400" b="1" dirty="0">
                <a:solidFill>
                  <a:srgbClr val="FF0000"/>
                </a:solidFill>
                <a:cs typeface="Arial" panose="020B0604020202020204" pitchFamily="34" charset="0"/>
              </a:rPr>
              <a:t> khi tham gia </a:t>
            </a:r>
            <a:r>
              <a:rPr lang="vi-VN" sz="4400" b="1" dirty="0" err="1">
                <a:solidFill>
                  <a:srgbClr val="FF0000"/>
                </a:solidFill>
                <a:cs typeface="Arial" panose="020B0604020202020204" pitchFamily="34" charset="0"/>
              </a:rPr>
              <a:t>tết</a:t>
            </a:r>
            <a:r>
              <a:rPr lang="vi-VN" sz="4400" b="1" dirty="0">
                <a:solidFill>
                  <a:srgbClr val="FF0000"/>
                </a:solidFill>
                <a:cs typeface="Arial" panose="020B0604020202020204" pitchFamily="34" charset="0"/>
              </a:rPr>
              <a:t> Trung thu.</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429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TotalTime>
  <Words>715</Words>
  <Application>Microsoft Office PowerPoint</Application>
  <PresentationFormat>Widescreen</PresentationFormat>
  <Paragraphs>132</Paragraphs>
  <Slides>22</Slides>
  <Notes>15</Notes>
  <HiddenSlides>0</HiddenSlides>
  <MMClips>5</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22</vt:i4>
      </vt:variant>
    </vt:vector>
  </HeadingPairs>
  <TitlesOfParts>
    <vt:vector size="35" baseType="lpstr">
      <vt:lpstr>SimSun</vt:lpstr>
      <vt:lpstr>.VnBlack</vt:lpstr>
      <vt:lpstr>Arial</vt:lpstr>
      <vt:lpstr>Calibri</vt:lpstr>
      <vt:lpstr>Calibri Light</vt:lpstr>
      <vt:lpstr>等线</vt:lpstr>
      <vt:lpstr>HP001 4 hàng</vt:lpstr>
      <vt:lpstr>Times New Roman</vt:lpstr>
      <vt:lpstr>Wingdings</vt:lpstr>
      <vt:lpstr>1_Office Theme</vt:lpstr>
      <vt:lpstr>2_Office Theme</vt:lpstr>
      <vt:lpstr>1_Tema de Office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STD_CHIHANH</cp:lastModifiedBy>
  <cp:revision>12</cp:revision>
  <dcterms:created xsi:type="dcterms:W3CDTF">2021-06-09T04:20:56Z</dcterms:created>
  <dcterms:modified xsi:type="dcterms:W3CDTF">2024-10-09T00:40:18Z</dcterms:modified>
</cp:coreProperties>
</file>