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1" r:id="rId4"/>
  </p:sldMasterIdLst>
  <p:notesMasterIdLst>
    <p:notesMasterId r:id="rId23"/>
  </p:notesMasterIdLst>
  <p:sldIdLst>
    <p:sldId id="272" r:id="rId5"/>
    <p:sldId id="370" r:id="rId6"/>
    <p:sldId id="290" r:id="rId7"/>
    <p:sldId id="371" r:id="rId8"/>
    <p:sldId id="273" r:id="rId9"/>
    <p:sldId id="257" r:id="rId10"/>
    <p:sldId id="369" r:id="rId11"/>
    <p:sldId id="283" r:id="rId12"/>
    <p:sldId id="284" r:id="rId13"/>
    <p:sldId id="285" r:id="rId14"/>
    <p:sldId id="275" r:id="rId15"/>
    <p:sldId id="277" r:id="rId16"/>
    <p:sldId id="372" r:id="rId17"/>
    <p:sldId id="373" r:id="rId18"/>
    <p:sldId id="3415" r:id="rId19"/>
    <p:sldId id="280" r:id="rId20"/>
    <p:sldId id="31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CC"/>
    <a:srgbClr val="FF6699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4D55-A6E3-43BC-B7C0-73ED23A2F0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4B18-4BA0-4EBF-9499-BF8C27E2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- 0582829909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- 0582829909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1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5359-6DBC-4A50-AEAB-BE22DC3C3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55F6-82CB-4FF5-8BFA-1AAF791D2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0526-4A64-46F8-8EFF-3ED24759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D80FB-EFFF-4A69-A23C-8806E67E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4708F-5350-4560-A37B-6A4C0730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BDDB-EC87-4E06-8CFC-01FAFF1B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C666A-7D2A-4377-BC4D-0AF94C878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C201-24BA-4281-BEED-A05457A7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FB36B-584D-48A5-8F7B-ADF0ECBE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981B-86E9-4A2D-A4B3-80069D9C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B05A4-F9C3-4397-97F7-3E72F87D8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8EFAF-C259-42DE-AD65-3B2CFCE1D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F769E-B8CD-438C-BC84-DC804FF0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80263-9023-4D9A-92EA-902F91B2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7239-57F8-477F-9C3A-8168A07E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5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29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8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39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6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4F7A-F5DD-435D-863C-4F319CFE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D9A8E-06A5-4AB0-8D37-FB9126EC4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18005-D5BE-43B9-9A00-42AE3043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05BE-E63C-47BE-B0CC-494C7CAE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AE920-994B-475C-BD26-ADC1B594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4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3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2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0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489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7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3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3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05EB-DFD3-4451-9305-D3C06A01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48FBD-5772-4161-AE30-C2CC6E3E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9177D-2DF7-4A15-A1CD-30256953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432B1-C7E9-45E4-AA9E-7243467D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1EAF4-7DD2-45F4-A8C3-6791BA16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3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07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26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9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64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28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0120-10E3-4427-9A02-3F0CB9E0B8B5}" type="datetimeFigureOut">
              <a:rPr lang="en-GB" smtClean="0"/>
              <a:pPr>
                <a:defRPr/>
              </a:pPr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E39F-2699-433F-A23E-46330603E9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8051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77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6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C8C8-915F-41B8-97CD-EDC5A087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D5B8-66C6-4A7F-AC26-6EC2EACE9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67803-B3C2-4F29-814C-59105859A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7929-5064-4BE3-AAB4-975CFAFF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2546C-383C-42F5-AA83-1080D46B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EEC23-7AC1-465B-AD3D-7A617E72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00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98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612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4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18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80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54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1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706A-4771-4236-A85D-5808BC549C30}" type="datetimeFigureOut">
              <a:rPr lang="en-GB"/>
              <a:pPr>
                <a:defRPr/>
              </a:pPr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20FC-D7EB-44DE-8CAB-2C551848F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249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64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AC1D-92DF-4AAA-B064-495E20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4AB9D-AFC9-44CF-8EF2-6C55478BD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A28A3-C372-46C7-864E-FA33D24A1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62928-245E-4D68-9685-0CE30E1BD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1DD31-F26A-4FC3-BBB8-DEBBD883C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0505A-E56E-454B-ADD4-3163BDE9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290B8-4F8A-4EBC-AA36-17698D2B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1F2A4-D6E6-4F03-A4F4-66418586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50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66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0767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24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87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420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644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387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71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6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812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4517-A797-4E2E-B291-40F4190A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4B6A6-2128-4321-8BE0-6659F594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F6AA7-C286-4865-A135-326A1B9C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0570B-8458-490F-A604-37AF5FF6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9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284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8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449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3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233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100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94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421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0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789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A4C5F-6F28-4ABF-8D04-F0E96E4B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01178-70D1-4733-BF13-F0984EC2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57FB-E547-4598-8AFB-31D84669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25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139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4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8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A658-1577-486D-870E-4CF86DC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05EB-9D5A-4A28-9849-85C243A5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14F0E-2554-464F-BA66-6F80A333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535CC-C1CE-4313-8AA3-90100765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52AB6-C46F-4250-98C0-39EAD9F6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C2BF3-91FF-4902-9560-D0B0A54E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38FB-1CAB-4669-9A29-60460BC2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536AE-EADB-4434-90EC-690ED597A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C138D-4E5E-462C-AC41-8D4BA9305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742F6-D001-42CA-92A9-AAFE0D22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22F35-C7BF-498D-BEE2-244EC8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B5339-5B9C-4CA5-BAD6-DBA8A381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71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45" Type="http://schemas.openxmlformats.org/officeDocument/2006/relationships/image" Target="../media/image6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7DABD-01D2-48DC-9A14-1FA4F51A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419C6-EF18-4854-A23E-43738D30D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38E3-C5BD-4817-A0B7-0CE220D4C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972F-E48B-4BC2-8686-094149A346E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35FA3-0E4D-4025-8F4D-AFAA099ED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B817-EA2F-4C0D-9B37-CA6780C92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8485-3A53-431E-B3FA-7700C03E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9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15693-E97C-4AF6-ABE5-4ABC82A7395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82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901116" y="4137538"/>
            <a:ext cx="1336605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67" y="3384698"/>
            <a:ext cx="3503107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327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8" tIns="45573" rIns="91148" bIns="45573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7213" y="225288"/>
            <a:ext cx="1894211" cy="17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399470" y="594423"/>
            <a:ext cx="7954245" cy="2636556"/>
            <a:chOff x="2544762" y="587165"/>
            <a:chExt cx="7993603" cy="2636557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056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733" b="1" i="0" u="none" strike="noStrike" kern="1200" cap="none" spc="0" normalizeH="0" baseline="0" noProof="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5329" y="587165"/>
              <a:ext cx="2543036" cy="2636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533" b="1" spc="149" dirty="0">
                  <a:ln w="11430"/>
                  <a:solidFill>
                    <a:srgbClr val="7C60C6">
                      <a:lumMod val="75000"/>
                    </a:srgb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6533" b="1" i="0" u="none" strike="noStrike" kern="1200" cap="none" spc="149" normalizeH="0" baseline="0" noProof="0" dirty="0">
                <a:ln w="11430"/>
                <a:solidFill>
                  <a:srgbClr val="7C60C6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106587" y="4217327"/>
            <a:ext cx="1695384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179370" y="3579126"/>
            <a:ext cx="2444953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18665EE2-425D-4D50-9FD6-11366FC131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491714"/>
                  </p:ext>
                </p:extLst>
              </p:nvPr>
            </p:nvGraphicFramePr>
            <p:xfrm>
              <a:off x="1202747" y="274320"/>
              <a:ext cx="3660800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6080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668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Bảng nhân </a:t>
                          </a:r>
                          <a:r>
                            <a:rPr lang="en-US" sz="2800" b="1" dirty="0"/>
                            <a:t>3</a:t>
                          </a:r>
                          <a:endParaRPr lang="vi-VN" sz="28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/>
                            <a:t>    </a:t>
                          </a:r>
                          <a:r>
                            <a:rPr lang="en-US" sz="3200" dirty="0"/>
                            <a:t>3</a:t>
                          </a:r>
                          <a:r>
                            <a:rPr lang="vi-VN" sz="3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/>
                            <a:t> 1    =  </a:t>
                          </a:r>
                          <a:r>
                            <a:rPr lang="en-US" sz="3200" dirty="0"/>
                            <a:t>3</a:t>
                          </a:r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18665EE2-425D-4D50-9FD6-11366FC131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491714"/>
                  </p:ext>
                </p:extLst>
              </p:nvPr>
            </p:nvGraphicFramePr>
            <p:xfrm>
              <a:off x="1202747" y="274320"/>
              <a:ext cx="3660800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6080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Bảng nhân </a:t>
                          </a:r>
                          <a:r>
                            <a:rPr lang="en-US" sz="2800" b="1" dirty="0"/>
                            <a:t>3</a:t>
                          </a:r>
                          <a:endParaRPr lang="vi-VN" sz="28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102105" r="-832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202105" r="-832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302105" r="-832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402105" r="-832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502105" r="-832" b="-5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602105" r="-832" b="-4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702105" r="-832" b="-3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802105" r="-832" b="-2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902105" r="-832" b="-1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1002105" r="-832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5F1547-48B9-4AD1-BE7C-1A9D3B73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09" y="3235640"/>
            <a:ext cx="3660800" cy="395366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6AF192-179E-4927-935C-ABDE529A47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32" y="634601"/>
            <a:ext cx="1535651" cy="165850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3DD179-2CE6-4543-A436-3C75ACBDCA9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10000" r="90200">
                        <a14:foregroundMark x1="13362" y1="19738" x2="13100" y2="19907"/>
                        <a14:foregroundMark x1="13100" y1="19907" x2="13100" y2="20093"/>
                        <a14:foregroundMark x1="68700" y1="62685" x2="69700" y2="75278"/>
                        <a14:foregroundMark x1="78500" y1="59907" x2="87300" y2="87037"/>
                        <a14:foregroundMark x1="63800" y1="67130" x2="79500" y2="79815"/>
                        <a14:foregroundMark x1="71600" y1="62685" x2="83400" y2="85278"/>
                        <a14:foregroundMark x1="64800" y1="64444" x2="71600" y2="80741"/>
                        <a14:foregroundMark x1="61900" y1="68981" x2="63800" y2="83426"/>
                        <a14:foregroundMark x1="80400" y1="63519" x2="86300" y2="77130"/>
                        <a14:foregroundMark x1="63800" y1="81667" x2="77500" y2="84352"/>
                        <a14:foregroundMark x1="76500" y1="60833" x2="86300" y2="68056"/>
                        <a14:foregroundMark x1="63800" y1="76204" x2="69700" y2="79815"/>
                        <a14:foregroundMark x1="77500" y1="83426" x2="85300" y2="65370"/>
                        <a14:foregroundMark x1="81400" y1="59074" x2="89200" y2="66296"/>
                        <a14:foregroundMark x1="68700" y1="52685" x2="75500" y2="54537"/>
                        <a14:foregroundMark x1="87300" y1="61759" x2="90200" y2="78056"/>
                        <a14:foregroundMark x1="77500" y1="86111" x2="63800" y2="81667"/>
                        <a14:foregroundMark x1="61900" y1="78889" x2="79500" y2="82500"/>
                        <a14:foregroundMark x1="74600" y1="83426" x2="83400" y2="83426"/>
                        <a14:foregroundMark x1="67800" y1="53889" x2="66500" y2="54167"/>
                        <a14:foregroundMark x1="66200" y1="53889" x2="73300" y2="62870"/>
                        <a14:foregroundMark x1="73300" y1="62870" x2="75900" y2="53889"/>
                        <a14:foregroundMark x1="70800" y1="53889" x2="70200" y2="54815"/>
                        <a14:foregroundMark x1="67200" y1="53889" x2="78200" y2="57130"/>
                        <a14:foregroundMark x1="78200" y1="57130" x2="78900" y2="61944"/>
                        <a14:backgroundMark x1="63864" y1="69249" x2="63742" y2="69961"/>
                        <a14:backgroundMark x1="64800" y1="63796" x2="64682" y2="64485"/>
                        <a14:backgroundMark x1="82706" y1="80332" x2="83298" y2="80174"/>
                        <a14:backgroundMark x1="85772" y1="71684" x2="86701" y2="68084"/>
                        <a14:backgroundMark x1="85337" y1="65144" x2="84877" y2="64505"/>
                        <a14:backgroundMark x1="85670" y1="65606" x2="85371" y2="65190"/>
                        <a14:backgroundMark x1="80615" y1="59645" x2="80245" y2="59436"/>
                        <a14:backgroundMark x1="65612" y1="55806" x2="62200" y2="55833"/>
                        <a14:backgroundMark x1="62200" y1="55833" x2="54500" y2="65185"/>
                        <a14:backgroundMark x1="54500" y1="65185" x2="54600" y2="67037"/>
                        <a14:backgroundMark x1="11100" y1="10278" x2="33400" y2="34630"/>
                        <a14:backgroundMark x1="33400" y1="34630" x2="28700" y2="19259"/>
                        <a14:backgroundMark x1="26700" y1="15648" x2="33600" y2="17500"/>
                        <a14:backgroundMark x1="23800" y1="14722" x2="24800" y2="34630"/>
                        <a14:backgroundMark x1="37500" y1="16574" x2="17200" y2="41481"/>
                        <a14:backgroundMark x1="17200" y1="41481" x2="20900" y2="40926"/>
                        <a14:backgroundMark x1="24800" y1="21944" x2="20900" y2="31019"/>
                        <a14:backgroundMark x1="22800" y1="11111" x2="15000" y2="29167"/>
                        <a14:backgroundMark x1="18900" y1="12963" x2="9200" y2="31019"/>
                        <a14:backgroundMark x1="36500" y1="13889" x2="27700" y2="11111"/>
                        <a14:backgroundMark x1="27900" y1="10741" x2="27900" y2="15926"/>
                        <a14:backgroundMark x1="17900" y1="17963" x2="54100" y2="15463"/>
                        <a14:backgroundMark x1="54100" y1="15463" x2="34600" y2="12778"/>
                        <a14:backgroundMark x1="14800" y1="6389" x2="29900" y2="11759"/>
                        <a14:backgroundMark x1="29900" y1="11759" x2="17800" y2="7315"/>
                        <a14:backgroundMark x1="17800" y1="7315" x2="26900" y2="15093"/>
                        <a14:backgroundMark x1="18200" y1="10370" x2="29600" y2="10833"/>
                        <a14:backgroundMark x1="29600" y1="10833" x2="23900" y2="1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35" y="532342"/>
            <a:ext cx="1535651" cy="165850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7F7E9F-F84B-4319-8CF8-3C78B0C675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56" y="2436368"/>
            <a:ext cx="1535651" cy="165850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0FDD1D-74A7-4739-8EDD-8B05EE725D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24" y="3553969"/>
            <a:ext cx="1535651" cy="1658503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3CC8C3-835B-4199-A4B3-908F3D1E90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3" y="4740309"/>
            <a:ext cx="1535651" cy="165850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C4FE59-5DA4-4FC1-ABA7-5B2D53CEDC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10000" r="90200">
                        <a14:foregroundMark x1="13362" y1="19738" x2="13100" y2="19907"/>
                        <a14:foregroundMark x1="13100" y1="19907" x2="13100" y2="20093"/>
                        <a14:foregroundMark x1="68700" y1="62685" x2="69700" y2="75278"/>
                        <a14:foregroundMark x1="78500" y1="59907" x2="87300" y2="87037"/>
                        <a14:foregroundMark x1="63800" y1="67130" x2="79500" y2="79815"/>
                        <a14:foregroundMark x1="71600" y1="62685" x2="83400" y2="85278"/>
                        <a14:foregroundMark x1="64800" y1="64444" x2="71600" y2="80741"/>
                        <a14:foregroundMark x1="61900" y1="68981" x2="63800" y2="83426"/>
                        <a14:foregroundMark x1="80400" y1="63519" x2="86300" y2="77130"/>
                        <a14:foregroundMark x1="63800" y1="81667" x2="77500" y2="84352"/>
                        <a14:foregroundMark x1="76500" y1="60833" x2="86300" y2="68056"/>
                        <a14:foregroundMark x1="63800" y1="76204" x2="69700" y2="79815"/>
                        <a14:foregroundMark x1="77500" y1="83426" x2="85300" y2="65370"/>
                        <a14:foregroundMark x1="81400" y1="59074" x2="89200" y2="66296"/>
                        <a14:foregroundMark x1="68700" y1="52685" x2="75500" y2="54537"/>
                        <a14:foregroundMark x1="87300" y1="61759" x2="90200" y2="78056"/>
                        <a14:foregroundMark x1="77500" y1="86111" x2="63800" y2="81667"/>
                        <a14:foregroundMark x1="61900" y1="78889" x2="79500" y2="82500"/>
                        <a14:foregroundMark x1="74600" y1="83426" x2="83400" y2="83426"/>
                        <a14:foregroundMark x1="67800" y1="53889" x2="66500" y2="54167"/>
                        <a14:foregroundMark x1="66200" y1="53889" x2="73300" y2="62870"/>
                        <a14:foregroundMark x1="73300" y1="62870" x2="75900" y2="53889"/>
                        <a14:foregroundMark x1="70800" y1="53889" x2="70200" y2="54815"/>
                        <a14:foregroundMark x1="67200" y1="53889" x2="78200" y2="57130"/>
                        <a14:foregroundMark x1="78200" y1="57130" x2="78900" y2="61944"/>
                        <a14:backgroundMark x1="63864" y1="69249" x2="63742" y2="69961"/>
                        <a14:backgroundMark x1="64800" y1="63796" x2="64682" y2="64485"/>
                        <a14:backgroundMark x1="82706" y1="80332" x2="83298" y2="80174"/>
                        <a14:backgroundMark x1="85772" y1="71684" x2="86701" y2="68084"/>
                        <a14:backgroundMark x1="85337" y1="65144" x2="84877" y2="64505"/>
                        <a14:backgroundMark x1="85670" y1="65606" x2="85371" y2="65190"/>
                        <a14:backgroundMark x1="80615" y1="59645" x2="80245" y2="59436"/>
                        <a14:backgroundMark x1="65612" y1="55806" x2="62200" y2="55833"/>
                        <a14:backgroundMark x1="62200" y1="55833" x2="54500" y2="65185"/>
                        <a14:backgroundMark x1="54500" y1="65185" x2="54600" y2="67037"/>
                        <a14:backgroundMark x1="11100" y1="10278" x2="33400" y2="34630"/>
                        <a14:backgroundMark x1="33400" y1="34630" x2="28700" y2="19259"/>
                        <a14:backgroundMark x1="26700" y1="15648" x2="33600" y2="17500"/>
                        <a14:backgroundMark x1="23800" y1="14722" x2="24800" y2="34630"/>
                        <a14:backgroundMark x1="37500" y1="16574" x2="17200" y2="41481"/>
                        <a14:backgroundMark x1="17200" y1="41481" x2="20900" y2="40926"/>
                        <a14:backgroundMark x1="24800" y1="21944" x2="20900" y2="31019"/>
                        <a14:backgroundMark x1="22800" y1="11111" x2="15000" y2="29167"/>
                        <a14:backgroundMark x1="18900" y1="12963" x2="9200" y2="31019"/>
                        <a14:backgroundMark x1="36500" y1="13889" x2="27700" y2="11111"/>
                        <a14:backgroundMark x1="27900" y1="10741" x2="27900" y2="15926"/>
                        <a14:backgroundMark x1="17900" y1="17963" x2="54100" y2="15463"/>
                        <a14:backgroundMark x1="54100" y1="15463" x2="34600" y2="12778"/>
                        <a14:backgroundMark x1="14800" y1="6389" x2="29900" y2="11759"/>
                        <a14:backgroundMark x1="29900" y1="11759" x2="17800" y2="7315"/>
                        <a14:backgroundMark x1="17800" y1="7315" x2="26900" y2="15093"/>
                        <a14:backgroundMark x1="18200" y1="10370" x2="29600" y2="10833"/>
                        <a14:backgroundMark x1="29600" y1="10833" x2="23900" y2="1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9" y="5129699"/>
            <a:ext cx="1535651" cy="165850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3CB25A99-34F5-47D7-A6B2-16915073E89C}"/>
              </a:ext>
            </a:extLst>
          </p:cNvPr>
          <p:cNvSpPr/>
          <p:nvPr/>
        </p:nvSpPr>
        <p:spPr>
          <a:xfrm>
            <a:off x="7929798" y="1349115"/>
            <a:ext cx="3897442" cy="1822466"/>
          </a:xfrm>
          <a:prstGeom prst="wedgeEllipseCallout">
            <a:avLst>
              <a:gd name="adj1" fmla="val -12947"/>
              <a:gd name="adj2" fmla="val 74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HỌC BẢNG NHÂN 3 NHÉ!</a:t>
            </a:r>
          </a:p>
        </p:txBody>
      </p:sp>
    </p:spTree>
    <p:extLst>
      <p:ext uri="{BB962C8B-B14F-4D97-AF65-F5344CB8AC3E}">
        <p14:creationId xmlns:p14="http://schemas.microsoft.com/office/powerpoint/2010/main" val="42459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6524-E9B4-49F8-A695-FF28866B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4D75-8A16-4E5D-ABED-F82D9F7BF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7D11-58FC-44C6-8DA5-8CC9E236D1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214" y="1302846"/>
            <a:ext cx="6825644" cy="34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6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57A28-8C32-46A8-8562-4D27D386F802}"/>
              </a:ext>
            </a:extLst>
          </p:cNvPr>
          <p:cNvSpPr txBox="1"/>
          <p:nvPr/>
        </p:nvSpPr>
        <p:spPr>
          <a:xfrm>
            <a:off x="1645423" y="1539447"/>
            <a:ext cx="1040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1841A1-3E19-44A3-8FDB-ED9345A22D4F}"/>
              </a:ext>
            </a:extLst>
          </p:cNvPr>
          <p:cNvSpPr/>
          <p:nvPr/>
        </p:nvSpPr>
        <p:spPr>
          <a:xfrm>
            <a:off x="894432" y="1375187"/>
            <a:ext cx="750991" cy="754463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5" name="Table 17">
            <a:extLst>
              <a:ext uri="{FF2B5EF4-FFF2-40B4-BE49-F238E27FC236}">
                <a16:creationId xmlns:a16="http://schemas.microsoft.com/office/drawing/2014/main" id="{EFA274DD-9088-4B73-9651-A72478EDD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36057"/>
              </p:ext>
            </p:extLst>
          </p:nvPr>
        </p:nvGraphicFramePr>
        <p:xfrm>
          <a:off x="964720" y="2468189"/>
          <a:ext cx="10058400" cy="2734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6611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23594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249843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325596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363468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363468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363468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892988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892988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vi-VN" sz="3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94804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pic>
        <p:nvPicPr>
          <p:cNvPr id="26" name="Picture 2" descr="Animal Cartoon Face - Free image on Pixabay">
            <a:extLst>
              <a:ext uri="{FF2B5EF4-FFF2-40B4-BE49-F238E27FC236}">
                <a16:creationId xmlns:a16="http://schemas.microsoft.com/office/drawing/2014/main" id="{961D044B-62AA-449C-89A6-6202A3682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9" b="70342"/>
          <a:stretch/>
        </p:blipFill>
        <p:spPr bwMode="auto">
          <a:xfrm>
            <a:off x="4578550" y="4119973"/>
            <a:ext cx="869326" cy="8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nimal Cartoon Face - Free image on Pixabay">
            <a:extLst>
              <a:ext uri="{FF2B5EF4-FFF2-40B4-BE49-F238E27FC236}">
                <a16:creationId xmlns:a16="http://schemas.microsoft.com/office/drawing/2014/main" id="{9E209BD2-E885-4506-9654-C4D20902E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1" r="71479" b="35171"/>
          <a:stretch/>
        </p:blipFill>
        <p:spPr bwMode="auto">
          <a:xfrm>
            <a:off x="5839444" y="4215093"/>
            <a:ext cx="869326" cy="8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nimal Cartoon Face - Free image on Pixabay">
            <a:extLst>
              <a:ext uri="{FF2B5EF4-FFF2-40B4-BE49-F238E27FC236}">
                <a16:creationId xmlns:a16="http://schemas.microsoft.com/office/drawing/2014/main" id="{8EA49C86-788A-4AF2-B9CF-5BC8D1DE4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35171" r="35740" b="35171"/>
          <a:stretch/>
        </p:blipFill>
        <p:spPr bwMode="auto">
          <a:xfrm>
            <a:off x="7184925" y="4269521"/>
            <a:ext cx="869326" cy="8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nimal Cartoon Face - Free image on Pixabay">
            <a:extLst>
              <a:ext uri="{FF2B5EF4-FFF2-40B4-BE49-F238E27FC236}">
                <a16:creationId xmlns:a16="http://schemas.microsoft.com/office/drawing/2014/main" id="{722E06EB-1BDD-480E-A71A-6C2012471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5" t="69335" r="-1963" b="2896"/>
          <a:stretch/>
        </p:blipFill>
        <p:spPr bwMode="auto">
          <a:xfrm>
            <a:off x="8497021" y="4215093"/>
            <a:ext cx="987538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nimal Cartoon Face - Free image on Pixabay">
            <a:extLst>
              <a:ext uri="{FF2B5EF4-FFF2-40B4-BE49-F238E27FC236}">
                <a16:creationId xmlns:a16="http://schemas.microsoft.com/office/drawing/2014/main" id="{54A0C5E6-6EE2-4DAA-A5E1-8EBE971B2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7" t="1417" r="29962" b="70814"/>
          <a:stretch/>
        </p:blipFill>
        <p:spPr bwMode="auto">
          <a:xfrm>
            <a:off x="9679828" y="4190222"/>
            <a:ext cx="1281452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6071980-B7A0-F314-E504-0BDBDE4CC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7" y="56365"/>
            <a:ext cx="2511578" cy="13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57A28-8C32-46A8-8562-4D27D386F802}"/>
              </a:ext>
            </a:extLst>
          </p:cNvPr>
          <p:cNvSpPr txBox="1"/>
          <p:nvPr/>
        </p:nvSpPr>
        <p:spPr>
          <a:xfrm>
            <a:off x="1645423" y="1539447"/>
            <a:ext cx="1040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1841A1-3E19-44A3-8FDB-ED9345A22D4F}"/>
              </a:ext>
            </a:extLst>
          </p:cNvPr>
          <p:cNvSpPr/>
          <p:nvPr/>
        </p:nvSpPr>
        <p:spPr>
          <a:xfrm>
            <a:off x="894432" y="1375187"/>
            <a:ext cx="750991" cy="754463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6071980-B7A0-F314-E504-0BDBDE4CC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7" y="56365"/>
            <a:ext cx="2511578" cy="131882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1FC5A7-EB9B-BC25-8253-1C62D271E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" y="2547728"/>
            <a:ext cx="11865339" cy="2542573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CC3C4A0-719E-1FFD-070A-A1CFCF606A34}"/>
              </a:ext>
            </a:extLst>
          </p:cNvPr>
          <p:cNvSpPr/>
          <p:nvPr/>
        </p:nvSpPr>
        <p:spPr>
          <a:xfrm>
            <a:off x="4531038" y="2680678"/>
            <a:ext cx="758093" cy="74832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8193E7F-D175-35DB-DBE7-1F9ABE73617D}"/>
              </a:ext>
            </a:extLst>
          </p:cNvPr>
          <p:cNvSpPr/>
          <p:nvPr/>
        </p:nvSpPr>
        <p:spPr>
          <a:xfrm>
            <a:off x="5590023" y="2680678"/>
            <a:ext cx="758093" cy="74832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673D597-E9F2-E3C7-B11B-54AA33DF8DD0}"/>
              </a:ext>
            </a:extLst>
          </p:cNvPr>
          <p:cNvSpPr/>
          <p:nvPr/>
        </p:nvSpPr>
        <p:spPr>
          <a:xfrm>
            <a:off x="7721740" y="2680678"/>
            <a:ext cx="758093" cy="74832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2DAB750-D346-5DC8-23FF-4114153D9532}"/>
              </a:ext>
            </a:extLst>
          </p:cNvPr>
          <p:cNvSpPr/>
          <p:nvPr/>
        </p:nvSpPr>
        <p:spPr>
          <a:xfrm>
            <a:off x="9839710" y="2680678"/>
            <a:ext cx="758093" cy="748322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33F5149E-E2F5-5426-C418-23174BFFFE7D}"/>
              </a:ext>
            </a:extLst>
          </p:cNvPr>
          <p:cNvSpPr/>
          <p:nvPr/>
        </p:nvSpPr>
        <p:spPr>
          <a:xfrm>
            <a:off x="4361688" y="3675889"/>
            <a:ext cx="1083320" cy="1069848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8B50C899-565F-F701-B45B-D3950CE6A85B}"/>
              </a:ext>
            </a:extLst>
          </p:cNvPr>
          <p:cNvSpPr/>
          <p:nvPr/>
        </p:nvSpPr>
        <p:spPr>
          <a:xfrm>
            <a:off x="5427409" y="3675889"/>
            <a:ext cx="1083320" cy="1069848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84ABE06B-0AED-FB46-8893-B133F88EDCD2}"/>
              </a:ext>
            </a:extLst>
          </p:cNvPr>
          <p:cNvSpPr/>
          <p:nvPr/>
        </p:nvSpPr>
        <p:spPr>
          <a:xfrm>
            <a:off x="7559126" y="3672711"/>
            <a:ext cx="1083320" cy="1069848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175CC866-EEC8-104C-1A8C-D0AA292C1B08}"/>
              </a:ext>
            </a:extLst>
          </p:cNvPr>
          <p:cNvSpPr/>
          <p:nvPr/>
        </p:nvSpPr>
        <p:spPr>
          <a:xfrm>
            <a:off x="9663390" y="3672711"/>
            <a:ext cx="1083320" cy="1069848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27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5" grpId="0" animBg="1"/>
      <p:bldP spid="16" grpId="0" animBg="1"/>
      <p:bldP spid="17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57A28-8C32-46A8-8562-4D27D386F802}"/>
              </a:ext>
            </a:extLst>
          </p:cNvPr>
          <p:cNvSpPr txBox="1"/>
          <p:nvPr/>
        </p:nvSpPr>
        <p:spPr>
          <a:xfrm>
            <a:off x="1645423" y="1457151"/>
            <a:ext cx="10408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  <a:cs typeface="Arial" panose="020B0604020202020204" pitchFamily="34" charset="0"/>
              </a:rPr>
              <a:t>Mỗi bàn đấu cờ vua có 3 người, gồm trọng tài và 2 người thi đấu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cs typeface="Arial" panose="020B0604020202020204" pitchFamily="34" charset="0"/>
              </a:rPr>
              <a:t>6 bàn đấu cờ vua như </a:t>
            </a:r>
            <a:r>
              <a:rPr 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vậy</a:t>
            </a:r>
            <a:r>
              <a:rPr lang="vi-VN" sz="3600" b="1" dirty="0">
                <a:solidFill>
                  <a:srgbClr val="002060"/>
                </a:solidFill>
                <a:cs typeface="Arial" panose="020B0604020202020204" pitchFamily="34" charset="0"/>
              </a:rPr>
              <a:t> có bao nhiêu người?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1841A1-3E19-44A3-8FDB-ED9345A22D4F}"/>
              </a:ext>
            </a:extLst>
          </p:cNvPr>
          <p:cNvSpPr/>
          <p:nvPr/>
        </p:nvSpPr>
        <p:spPr>
          <a:xfrm>
            <a:off x="894432" y="1375187"/>
            <a:ext cx="750991" cy="754463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6071980-B7A0-F314-E504-0BDBDE4CC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7" y="56365"/>
            <a:ext cx="2511578" cy="131882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9937F-25C5-6978-B131-C176EB9BFEDC}"/>
              </a:ext>
            </a:extLst>
          </p:cNvPr>
          <p:cNvCxnSpPr/>
          <p:nvPr/>
        </p:nvCxnSpPr>
        <p:spPr>
          <a:xfrm>
            <a:off x="1819656" y="2057400"/>
            <a:ext cx="68945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92EB00-24EE-F823-F712-0FDFCB27CBEE}"/>
              </a:ext>
            </a:extLst>
          </p:cNvPr>
          <p:cNvCxnSpPr>
            <a:cxnSpLocks/>
          </p:cNvCxnSpPr>
          <p:nvPr/>
        </p:nvCxnSpPr>
        <p:spPr>
          <a:xfrm>
            <a:off x="7004304" y="2612136"/>
            <a:ext cx="504917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E00487-8DC2-287A-F38A-87BD7DA8A42F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1819656" y="3211477"/>
            <a:ext cx="502979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06C582-0CC7-003E-30F2-ADD261D9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38" y="3166872"/>
            <a:ext cx="4066162" cy="3691128"/>
          </a:xfrm>
          <a:prstGeom prst="rect">
            <a:avLst/>
          </a:prstGeom>
        </p:spPr>
      </p:pic>
      <p:sp>
        <p:nvSpPr>
          <p:cNvPr id="24" name="Google Shape;2688;p5">
            <a:extLst>
              <a:ext uri="{FF2B5EF4-FFF2-40B4-BE49-F238E27FC236}">
                <a16:creationId xmlns:a16="http://schemas.microsoft.com/office/drawing/2014/main" id="{8587976F-26B9-7CC5-32AB-1A7FBA8C571A}"/>
              </a:ext>
            </a:extLst>
          </p:cNvPr>
          <p:cNvSpPr txBox="1"/>
          <p:nvPr/>
        </p:nvSpPr>
        <p:spPr>
          <a:xfrm>
            <a:off x="1914336" y="3567275"/>
            <a:ext cx="536304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</a:t>
            </a: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 3 </a:t>
            </a: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</a:t>
            </a: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 … </a:t>
            </a:r>
            <a:r>
              <a:rPr lang="en-US" sz="3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5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b="43474"/>
          <a:stretch/>
        </p:blipFill>
        <p:spPr>
          <a:xfrm>
            <a:off x="569205" y="453482"/>
            <a:ext cx="11053590" cy="5463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3996" y="785765"/>
            <a:ext cx="815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3:</a:t>
            </a: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7876" y="765254"/>
            <a:ext cx="1782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7372" y="1924723"/>
            <a:ext cx="5679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3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6 = 18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6566A-3D66-4B06-8487-F79DBBC87A3E}"/>
              </a:ext>
            </a:extLst>
          </p:cNvPr>
          <p:cNvSpPr txBox="1"/>
          <p:nvPr/>
        </p:nvSpPr>
        <p:spPr>
          <a:xfrm>
            <a:off x="4960780" y="2403881"/>
            <a:ext cx="600185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Đáp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: 18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607402C-EC94-432A-A071-ED2E5E7FB366}"/>
              </a:ext>
            </a:extLst>
          </p:cNvPr>
          <p:cNvSpPr txBox="1"/>
          <p:nvPr/>
        </p:nvSpPr>
        <p:spPr>
          <a:xfrm>
            <a:off x="2178862" y="1330450"/>
            <a:ext cx="57390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vi-VN" sz="3000" b="1" kern="0" dirty="0">
                <a:solidFill>
                  <a:srgbClr val="002060"/>
                </a:solidFill>
                <a:latin typeface="HP001 4 hàng" panose="020B0603050302020204" pitchFamily="34" charset="0"/>
                <a:cs typeface="Arial"/>
                <a:sym typeface="Arial"/>
              </a:rPr>
              <a:t>6 bàn đấu cờ vua</a:t>
            </a:r>
            <a:r>
              <a:rPr lang="en-US" sz="3000" b="1" kern="0" dirty="0">
                <a:solidFill>
                  <a:srgbClr val="00206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rgbClr val="002060"/>
                </a:solidFill>
                <a:latin typeface="HP001 4 hàng" panose="020B0603050302020204" pitchFamily="34" charset="0"/>
                <a:cs typeface="Arial"/>
                <a:sym typeface="Arial"/>
              </a:rPr>
              <a:t>có</a:t>
            </a:r>
            <a:r>
              <a:rPr lang="en-US" sz="3000" b="1" kern="0" dirty="0">
                <a:solidFill>
                  <a:srgbClr val="002060"/>
                </a:solidFill>
                <a:latin typeface="HP001 4 hàng" panose="020B0603050302020204" pitchFamily="34" charset="0"/>
                <a:cs typeface="Arial"/>
                <a:sym typeface="Arial"/>
              </a:rPr>
              <a:t> s</a:t>
            </a:r>
            <a:r>
              <a:rPr lang="vi-VN" sz="3000" b="1" kern="0" dirty="0">
                <a:solidFill>
                  <a:srgbClr val="002060"/>
                </a:solidFill>
                <a:latin typeface="HP001 4 hàng" panose="020B0603050302020204" pitchFamily="34" charset="0"/>
                <a:cs typeface="Arial"/>
                <a:sym typeface="Arial"/>
              </a:rPr>
              <a:t>ố người là: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2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2" grpId="0"/>
      <p:bldP spid="1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51A3-9E1C-4C05-B535-C971B9CD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DF3D499-99B7-40A1-B52E-C3E02E7D6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772"/>
            <a:ext cx="12192000" cy="844747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25C3E9-1198-448D-A0B6-F08D9C7642B7}"/>
              </a:ext>
            </a:extLst>
          </p:cNvPr>
          <p:cNvSpPr txBox="1"/>
          <p:nvPr/>
        </p:nvSpPr>
        <p:spPr>
          <a:xfrm>
            <a:off x="4077324" y="642652"/>
            <a:ext cx="667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81691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3929" y="1347914"/>
            <a:ext cx="12037511" cy="5407793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11678" y="2757840"/>
                  <a:ext cx="2719510" cy="401562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 x</a:t>
                  </a: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= ?</a:t>
                  </a:r>
                  <a:endParaRPr kumimoji="0" lang="x-non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3"/>
                <a:ext cx="2684269" cy="401562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x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5 = 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8"/>
                <a:ext cx="2780276" cy="401562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x 9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= 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56478" y="5096800"/>
                <a:ext cx="2684269" cy="401562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x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= ?</a:t>
                </a:r>
                <a:endParaRPr kumimoji="0" lang="x-non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08645"/>
              <a:chOff x="5619648" y="1963373"/>
              <a:chExt cx="713236" cy="5086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9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08645"/>
              <a:chOff x="5619648" y="1963373"/>
              <a:chExt cx="713236" cy="50864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18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924242" cy="508645"/>
              <a:chOff x="5619648" y="1963373"/>
              <a:chExt cx="924242" cy="50864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924242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15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EB54E9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08645"/>
              <a:chOff x="5619648" y="1963373"/>
              <a:chExt cx="713236" cy="50864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latin typeface="Arial" panose="020B0604020202020204" pitchFamily="34" charset="0"/>
                  </a:rPr>
                  <a:t>27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018311" y="370413"/>
            <a:ext cx="9697340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 rot="10800000">
            <a:off x="4439876" y="5827737"/>
            <a:ext cx="1034298" cy="138713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16574642" flipH="1">
            <a:off x="5961538" y="3274958"/>
            <a:ext cx="1510470" cy="1517150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129088" y="3556856"/>
            <a:ext cx="2012858" cy="2485455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379938" y="2189903"/>
            <a:ext cx="1070594" cy="1355209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81" y="2332220"/>
            <a:ext cx="184715" cy="38471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5;p36">
            <a:extLst>
              <a:ext uri="{FF2B5EF4-FFF2-40B4-BE49-F238E27FC236}">
                <a16:creationId xmlns:a16="http://schemas.microsoft.com/office/drawing/2014/main" id="{8C0AADAB-D9EE-4B17-8069-0C584F8928A6}"/>
              </a:ext>
            </a:extLst>
          </p:cNvPr>
          <p:cNvSpPr txBox="1">
            <a:spLocks/>
          </p:cNvSpPr>
          <p:nvPr/>
        </p:nvSpPr>
        <p:spPr>
          <a:xfrm>
            <a:off x="1594643" y="695793"/>
            <a:ext cx="9002713" cy="1260475"/>
          </a:xfrm>
          <a:prstGeom prst="rect">
            <a:avLst/>
          </a:prstGeom>
        </p:spPr>
        <p:txBody>
          <a:bodyPr spcFirstLastPara="1" vert="horz" wrap="square" lIns="121705" tIns="121705" rIns="121705" bIns="12170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1220B86-C0D8-4946-9A14-64D8E0EC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" y="3822492"/>
            <a:ext cx="3393605" cy="36650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03D88B-B30B-407F-93CA-6EA4E03DE5AE}"/>
              </a:ext>
            </a:extLst>
          </p:cNvPr>
          <p:cNvSpPr txBox="1"/>
          <p:nvPr/>
        </p:nvSpPr>
        <p:spPr>
          <a:xfrm>
            <a:off x="3055081" y="1956268"/>
            <a:ext cx="85743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chia 3</a:t>
            </a:r>
          </a:p>
        </p:txBody>
      </p:sp>
    </p:spTree>
    <p:extLst>
      <p:ext uri="{BB962C8B-B14F-4D97-AF65-F5344CB8AC3E}">
        <p14:creationId xmlns:p14="http://schemas.microsoft.com/office/powerpoint/2010/main" val="416850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0"/>
            <a:ext cx="12194027" cy="6441605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4057024" y="1599872"/>
            <a:ext cx="2931483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5 x 3 = ?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057025" y="3464763"/>
            <a:ext cx="2931482" cy="88479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5  x  3 = 15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277711" y="2703393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0"/>
            <a:ext cx="12194027" cy="6441605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4057024" y="1599872"/>
            <a:ext cx="2931483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35 : 5 = ?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057025" y="3464763"/>
            <a:ext cx="2931482" cy="88479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华康方圆体W7(P)" pitchFamily="82" charset="-122"/>
                <a:cs typeface="Times New Roman" pitchFamily="18" charset="0"/>
              </a:rPr>
              <a:t>35  :  5 = 7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华康方圆体W7(P)" pitchFamily="82" charset="-122"/>
              <a:cs typeface="Times New Roman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277711" y="2703393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8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350761" y="-744567"/>
            <a:ext cx="14805890" cy="31218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17197" y="2027540"/>
            <a:ext cx="9454099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79907" y="-131040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92608" y="571104"/>
            <a:ext cx="838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iCiel Cadena" panose="02000503000000020004" pitchFamily="2" charset="0"/>
              </a:rPr>
              <a:t>ÔN TẬP VÀ BỔ SUNG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44481" y="1779988"/>
            <a:ext cx="2370345" cy="1148562"/>
            <a:chOff x="42920" y="1445141"/>
            <a:chExt cx="3026077" cy="1575736"/>
          </a:xfrm>
          <a:solidFill>
            <a:srgbClr val="CA36F2"/>
          </a:solidFill>
        </p:grpSpPr>
        <p:sp>
          <p:nvSpPr>
            <p:cNvPr id="13" name="Wave 12"/>
            <p:cNvSpPr/>
            <p:nvPr/>
          </p:nvSpPr>
          <p:spPr>
            <a:xfrm>
              <a:off x="42920" y="1445141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2610" y="1836318"/>
              <a:ext cx="2304608" cy="8867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84112" y="2604071"/>
            <a:ext cx="9040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5741" y="4287963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1</a:t>
            </a: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FC036FF6-CB39-4DA0-A8B5-4F926E0127FC}"/>
              </a:ext>
            </a:extLst>
          </p:cNvPr>
          <p:cNvSpPr/>
          <p:nvPr/>
        </p:nvSpPr>
        <p:spPr>
          <a:xfrm>
            <a:off x="9233613" y="5410421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S/16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3A1C4-3CBA-4451-90FC-ED5C452A9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4952" y="1201643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2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ansport, bicycle&#10;&#10;Description automatically generated">
            <a:extLst>
              <a:ext uri="{FF2B5EF4-FFF2-40B4-BE49-F238E27FC236}">
                <a16:creationId xmlns:a16="http://schemas.microsoft.com/office/drawing/2014/main" id="{9F109246-6C04-AA64-BC30-47DA428C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29259"/>
            <a:ext cx="10905066" cy="3189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7CAE3-1F34-6CA8-4666-058188CCB7F8}"/>
              </a:ext>
            </a:extLst>
          </p:cNvPr>
          <p:cNvSpPr txBox="1"/>
          <p:nvPr/>
        </p:nvSpPr>
        <p:spPr>
          <a:xfrm>
            <a:off x="472017" y="33936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3348737-ACA5-D170-E288-47B74C19DF51}"/>
              </a:ext>
            </a:extLst>
          </p:cNvPr>
          <p:cNvSpPr/>
          <p:nvPr/>
        </p:nvSpPr>
        <p:spPr>
          <a:xfrm>
            <a:off x="3175652" y="4174468"/>
            <a:ext cx="4251568" cy="809290"/>
          </a:xfrm>
          <a:prstGeom prst="wedgeRoundRectCallout">
            <a:avLst>
              <a:gd name="adj1" fmla="val -45713"/>
              <a:gd name="adj2" fmla="val 850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B744B-F380-DC09-1CFE-21C14EF068BE}"/>
              </a:ext>
            </a:extLst>
          </p:cNvPr>
          <p:cNvSpPr txBox="1"/>
          <p:nvPr/>
        </p:nvSpPr>
        <p:spPr>
          <a:xfrm>
            <a:off x="3218119" y="4194392"/>
            <a:ext cx="425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err="1"/>
              <a:t>Mỗi</a:t>
            </a:r>
            <a:r>
              <a:rPr lang="en-US" sz="2200" i="1" dirty="0"/>
              <a:t> </a:t>
            </a:r>
            <a:r>
              <a:rPr lang="en-US" sz="2200" i="1" dirty="0" err="1"/>
              <a:t>xe</a:t>
            </a:r>
            <a:r>
              <a:rPr lang="en-US" sz="2200" i="1" dirty="0"/>
              <a:t> </a:t>
            </a:r>
            <a:r>
              <a:rPr lang="en-US" sz="2200" i="1" dirty="0" err="1"/>
              <a:t>xích</a:t>
            </a:r>
            <a:r>
              <a:rPr lang="en-US" sz="2200" i="1" dirty="0"/>
              <a:t> </a:t>
            </a:r>
            <a:r>
              <a:rPr lang="en-US" sz="2200" i="1" dirty="0" err="1"/>
              <a:t>lô</a:t>
            </a:r>
            <a:r>
              <a:rPr lang="en-US" sz="2200" i="1" dirty="0"/>
              <a:t> </a:t>
            </a:r>
            <a:r>
              <a:rPr lang="en-US" sz="2200" i="1" dirty="0" err="1"/>
              <a:t>có</a:t>
            </a:r>
            <a:r>
              <a:rPr lang="en-US" sz="2200" i="1" dirty="0"/>
              <a:t> 3 bánh </a:t>
            </a:r>
            <a:r>
              <a:rPr lang="en-US" sz="2200" i="1" dirty="0" err="1"/>
              <a:t>xe</a:t>
            </a:r>
            <a:r>
              <a:rPr lang="en-US" sz="2200" i="1" dirty="0"/>
              <a:t>. </a:t>
            </a:r>
            <a:r>
              <a:rPr lang="en-US" sz="2200" i="1" dirty="0" err="1"/>
              <a:t>Hỏi</a:t>
            </a:r>
            <a:r>
              <a:rPr lang="en-US" sz="2200" i="1" dirty="0"/>
              <a:t> 4 </a:t>
            </a:r>
            <a:r>
              <a:rPr lang="en-US" sz="2200" i="1" dirty="0" err="1"/>
              <a:t>xe</a:t>
            </a:r>
            <a:r>
              <a:rPr lang="en-US" sz="2200" i="1" dirty="0"/>
              <a:t> </a:t>
            </a:r>
            <a:r>
              <a:rPr lang="en-US" sz="2200" i="1" dirty="0" err="1"/>
              <a:t>xích</a:t>
            </a:r>
            <a:r>
              <a:rPr lang="en-US" sz="2200" i="1" dirty="0"/>
              <a:t> </a:t>
            </a:r>
            <a:r>
              <a:rPr lang="en-US" sz="2200" i="1" dirty="0" err="1"/>
              <a:t>lô</a:t>
            </a:r>
            <a:r>
              <a:rPr lang="en-US" sz="2200" i="1" dirty="0"/>
              <a:t> </a:t>
            </a:r>
            <a:r>
              <a:rPr lang="en-US" sz="2200" i="1" dirty="0" err="1"/>
              <a:t>có</a:t>
            </a:r>
            <a:r>
              <a:rPr lang="en-US" sz="2200" i="1" dirty="0"/>
              <a:t> </a:t>
            </a:r>
            <a:r>
              <a:rPr lang="en-US" sz="2200" i="1" dirty="0" err="1"/>
              <a:t>mấy</a:t>
            </a:r>
            <a:r>
              <a:rPr lang="en-US" sz="2200" i="1" dirty="0"/>
              <a:t> bánh </a:t>
            </a:r>
            <a:r>
              <a:rPr lang="en-US" sz="2200" i="1" dirty="0" err="1"/>
              <a:t>xe</a:t>
            </a:r>
            <a:r>
              <a:rPr lang="en-US" sz="2200" i="1" dirty="0"/>
              <a:t>?</a:t>
            </a:r>
            <a:endParaRPr lang="vi-VN" sz="2200" i="1" dirty="0"/>
          </a:p>
        </p:txBody>
      </p:sp>
      <p:pic>
        <p:nvPicPr>
          <p:cNvPr id="12" name="Picture 11" descr="A doll wearing a hat&#10;&#10;Description automatically generated with low confidence">
            <a:extLst>
              <a:ext uri="{FF2B5EF4-FFF2-40B4-BE49-F238E27FC236}">
                <a16:creationId xmlns:a16="http://schemas.microsoft.com/office/drawing/2014/main" id="{FB2C0C24-1DA0-6CB9-6C80-7989430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5313783"/>
            <a:ext cx="1492738" cy="14927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DC510F-30D3-D3F6-E3BA-CC4C1A7B311B}"/>
              </a:ext>
            </a:extLst>
          </p:cNvPr>
          <p:cNvSpPr/>
          <p:nvPr/>
        </p:nvSpPr>
        <p:spPr>
          <a:xfrm>
            <a:off x="5020082" y="5109407"/>
            <a:ext cx="1492739" cy="407079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64EBD590-211D-8ACB-EE0A-D8F5F9BEB56F}"/>
              </a:ext>
            </a:extLst>
          </p:cNvPr>
          <p:cNvSpPr/>
          <p:nvPr/>
        </p:nvSpPr>
        <p:spPr>
          <a:xfrm>
            <a:off x="4918482" y="5625493"/>
            <a:ext cx="2508738" cy="429846"/>
          </a:xfrm>
          <a:prstGeom prst="flowChartAlternateProcess">
            <a:avLst/>
          </a:prstGeom>
          <a:noFill/>
          <a:ln w="28575">
            <a:solidFill>
              <a:srgbClr val="FF99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F1794462-F24E-B367-8D37-ACE4316182E8}"/>
              </a:ext>
            </a:extLst>
          </p:cNvPr>
          <p:cNvSpPr/>
          <p:nvPr/>
        </p:nvSpPr>
        <p:spPr>
          <a:xfrm>
            <a:off x="4918482" y="6168824"/>
            <a:ext cx="1693333" cy="429846"/>
          </a:xfrm>
          <a:prstGeom prst="flowChartAlternateProcess">
            <a:avLst/>
          </a:prstGeom>
          <a:noFill/>
          <a:ln w="28575">
            <a:solidFill>
              <a:srgbClr val="FF99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716B0-8647-C7F7-3AF8-CD4C588856B3}"/>
              </a:ext>
            </a:extLst>
          </p:cNvPr>
          <p:cNvSpPr txBox="1"/>
          <p:nvPr/>
        </p:nvSpPr>
        <p:spPr>
          <a:xfrm>
            <a:off x="5226673" y="5081672"/>
            <a:ext cx="178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x 4 </a:t>
            </a:r>
            <a:r>
              <a:rPr lang="vi-VN" sz="2000" dirty="0"/>
              <a:t>=</a:t>
            </a:r>
            <a:r>
              <a:rPr lang="en-US" sz="2000" dirty="0"/>
              <a:t> ?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27DF3-104E-DF8F-3A6B-AE6C10EE0513}"/>
              </a:ext>
            </a:extLst>
          </p:cNvPr>
          <p:cNvSpPr txBox="1"/>
          <p:nvPr/>
        </p:nvSpPr>
        <p:spPr>
          <a:xfrm>
            <a:off x="5131067" y="5640361"/>
            <a:ext cx="233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+ 3 + 3 + 3 </a:t>
            </a:r>
            <a:r>
              <a:rPr lang="vi-VN" sz="2000" dirty="0"/>
              <a:t>=</a:t>
            </a:r>
            <a:r>
              <a:rPr lang="en-US" sz="2000" dirty="0"/>
              <a:t> 12</a:t>
            </a:r>
            <a:endParaRPr lang="vi-VN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20C699-7375-EBAC-9C9F-8F8FB9D702F7}"/>
              </a:ext>
            </a:extLst>
          </p:cNvPr>
          <p:cNvSpPr txBox="1"/>
          <p:nvPr/>
        </p:nvSpPr>
        <p:spPr>
          <a:xfrm>
            <a:off x="5131067" y="6198560"/>
            <a:ext cx="178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x 4 </a:t>
            </a:r>
            <a:r>
              <a:rPr lang="vi-VN" sz="2000" dirty="0"/>
              <a:t>=</a:t>
            </a:r>
            <a:r>
              <a:rPr lang="en-US" sz="2000" dirty="0"/>
              <a:t> 12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5440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4" grpId="0" animBg="1"/>
      <p:bldP spid="15" grpId="0" animBg="1"/>
      <p:bldP spid="16" grpId="0" animBg="1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B1D0BACB-7AC3-40C8-871A-D2A1B56C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01257" y="2266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6D10E-19F9-43E8-8527-25AEC2BEE6DA}"/>
              </a:ext>
            </a:extLst>
          </p:cNvPr>
          <p:cNvSpPr txBox="1"/>
          <p:nvPr/>
        </p:nvSpPr>
        <p:spPr>
          <a:xfrm>
            <a:off x="2498354" y="195779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</a:t>
            </a:r>
            <a:r>
              <a:rPr lang="en-US" sz="2800" dirty="0"/>
              <a:t>3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8">
                <a:extLst>
                  <a:ext uri="{FF2B5EF4-FFF2-40B4-BE49-F238E27FC236}">
                    <a16:creationId xmlns:a16="http://schemas.microsoft.com/office/drawing/2014/main" id="{F07CC66B-5B34-42F1-985C-ABEFCD072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081745"/>
                  </p:ext>
                </p:extLst>
              </p:nvPr>
            </p:nvGraphicFramePr>
            <p:xfrm>
              <a:off x="3210653" y="79133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</a:t>
                          </a:r>
                          <a:r>
                            <a:rPr lang="en-US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8">
                <a:extLst>
                  <a:ext uri="{FF2B5EF4-FFF2-40B4-BE49-F238E27FC236}">
                    <a16:creationId xmlns:a16="http://schemas.microsoft.com/office/drawing/2014/main" id="{F07CC66B-5B34-42F1-985C-ABEFCD072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081745"/>
                  </p:ext>
                </p:extLst>
              </p:nvPr>
            </p:nvGraphicFramePr>
            <p:xfrm>
              <a:off x="3210653" y="79133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2391" r="-1031" b="-9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4505" r="-1031" b="-8351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91304" r="-1031" b="-7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91304" r="-1031" b="-6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91304" r="-1031" b="-5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91304" r="-1031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91304" r="-1031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00000" r="-1031" b="-229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90217" r="-1031" b="-127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90217" r="-1031" b="-27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7BC71C-1C2C-4D70-A5BF-F40DC2F7E969}"/>
              </a:ext>
            </a:extLst>
          </p:cNvPr>
          <p:cNvSpPr/>
          <p:nvPr/>
        </p:nvSpPr>
        <p:spPr>
          <a:xfrm>
            <a:off x="5334561" y="29867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3ACA27-C9E6-42A4-B62A-23791138F23D}"/>
              </a:ext>
            </a:extLst>
          </p:cNvPr>
          <p:cNvSpPr/>
          <p:nvPr/>
        </p:nvSpPr>
        <p:spPr>
          <a:xfrm>
            <a:off x="5347289" y="356482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70E3D0-D36B-4049-A444-878F14827150}"/>
              </a:ext>
            </a:extLst>
          </p:cNvPr>
          <p:cNvSpPr/>
          <p:nvPr/>
        </p:nvSpPr>
        <p:spPr>
          <a:xfrm>
            <a:off x="5347289" y="413438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6DDF6B-155D-44AD-AFF4-684324E62E62}"/>
              </a:ext>
            </a:extLst>
          </p:cNvPr>
          <p:cNvSpPr/>
          <p:nvPr/>
        </p:nvSpPr>
        <p:spPr>
          <a:xfrm>
            <a:off x="5347289" y="469959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2331-274B-4FB8-ACFF-6F3F709524D2}"/>
              </a:ext>
            </a:extLst>
          </p:cNvPr>
          <p:cNvSpPr/>
          <p:nvPr/>
        </p:nvSpPr>
        <p:spPr>
          <a:xfrm>
            <a:off x="5347145" y="521952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E544FF-9459-4FF7-AA99-95767CA72B3A}"/>
              </a:ext>
            </a:extLst>
          </p:cNvPr>
          <p:cNvSpPr/>
          <p:nvPr/>
        </p:nvSpPr>
        <p:spPr>
          <a:xfrm>
            <a:off x="5347145" y="581311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C1E62A-A709-4ED8-A6B0-A091058D9272}"/>
              </a:ext>
            </a:extLst>
          </p:cNvPr>
          <p:cNvSpPr/>
          <p:nvPr/>
        </p:nvSpPr>
        <p:spPr>
          <a:xfrm>
            <a:off x="3563341" y="131019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7186A8-B2F7-418F-9C4E-588B28249DA7}"/>
              </a:ext>
            </a:extLst>
          </p:cNvPr>
          <p:cNvSpPr txBox="1"/>
          <p:nvPr/>
        </p:nvSpPr>
        <p:spPr>
          <a:xfrm>
            <a:off x="8232807" y="848529"/>
            <a:ext cx="150233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vi-VN" sz="2400" dirty="0"/>
              <a:t>Nhận xét: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3FC47-D5AF-43EF-A7D3-D2337E2EE3F1}"/>
              </a:ext>
            </a:extLst>
          </p:cNvPr>
          <p:cNvSpPr/>
          <p:nvPr/>
        </p:nvSpPr>
        <p:spPr>
          <a:xfrm>
            <a:off x="4301639" y="132286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47B0B2-AEBA-4A30-A7F8-FF64C21A40E1}"/>
              </a:ext>
            </a:extLst>
          </p:cNvPr>
          <p:cNvSpPr/>
          <p:nvPr/>
        </p:nvSpPr>
        <p:spPr>
          <a:xfrm>
            <a:off x="5230610" y="132286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BC0366-0483-3F9B-FFA8-EEE5066DA153}"/>
              </a:ext>
            </a:extLst>
          </p:cNvPr>
          <p:cNvSpPr/>
          <p:nvPr/>
        </p:nvSpPr>
        <p:spPr>
          <a:xfrm>
            <a:off x="5301450" y="2455216"/>
            <a:ext cx="409297" cy="415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BF48F2-B4F3-4311-8BA4-DFBB065DB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288" y="5247059"/>
            <a:ext cx="1473778" cy="16094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335A6A-20D7-06DE-A9A1-488ACFEF373F}"/>
              </a:ext>
            </a:extLst>
          </p:cNvPr>
          <p:cNvSpPr txBox="1"/>
          <p:nvPr/>
        </p:nvSpPr>
        <p:spPr>
          <a:xfrm>
            <a:off x="6161777" y="1410180"/>
            <a:ext cx="5951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Thừa số thứ nhất đều là số </a:t>
            </a:r>
            <a:r>
              <a:rPr lang="en-US" sz="2800" dirty="0">
                <a:solidFill>
                  <a:srgbClr val="0070C0"/>
                </a:solidFill>
              </a:rPr>
              <a:t>3</a:t>
            </a:r>
            <a:r>
              <a:rPr lang="vi-VN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Tích là các số tăng dần</a:t>
            </a:r>
            <a:r>
              <a:rPr lang="en-US" sz="2800" dirty="0">
                <a:solidFill>
                  <a:srgbClr val="0070C0"/>
                </a:solidFill>
              </a:rPr>
              <a:t>,</a:t>
            </a:r>
          </a:p>
          <a:p>
            <a:r>
              <a:rPr lang="vi-VN" sz="2800" dirty="0">
                <a:solidFill>
                  <a:srgbClr val="0070C0"/>
                </a:solidFill>
              </a:rPr>
              <a:t> hơn kém nhau </a:t>
            </a:r>
            <a:r>
              <a:rPr lang="en-US" sz="2800" dirty="0">
                <a:solidFill>
                  <a:srgbClr val="0070C0"/>
                </a:solidFill>
              </a:rPr>
              <a:t>3</a:t>
            </a:r>
            <a:r>
              <a:rPr lang="vi-VN" sz="2800" dirty="0">
                <a:solidFill>
                  <a:srgbClr val="0070C0"/>
                </a:solidFill>
              </a:rPr>
              <a:t> đơn vị từ </a:t>
            </a:r>
            <a:r>
              <a:rPr lang="en-US" sz="2800" dirty="0">
                <a:solidFill>
                  <a:srgbClr val="0070C0"/>
                </a:solidFill>
              </a:rPr>
              <a:t>3</a:t>
            </a:r>
            <a:r>
              <a:rPr lang="vi-VN" sz="2800" dirty="0">
                <a:solidFill>
                  <a:srgbClr val="0070C0"/>
                </a:solidFill>
              </a:rPr>
              <a:t> đến </a:t>
            </a:r>
            <a:r>
              <a:rPr lang="en-US" sz="2800" dirty="0">
                <a:solidFill>
                  <a:srgbClr val="0070C0"/>
                </a:solidFill>
              </a:rPr>
              <a:t>3</a:t>
            </a:r>
            <a:r>
              <a:rPr lang="vi-VN" sz="2800" dirty="0">
                <a:solidFill>
                  <a:srgbClr val="0070C0"/>
                </a:solidFill>
              </a:rPr>
              <a:t>0.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FB6D2-807B-3F36-CD53-18954928313A}"/>
              </a:ext>
            </a:extLst>
          </p:cNvPr>
          <p:cNvSpPr txBox="1"/>
          <p:nvPr/>
        </p:nvSpPr>
        <p:spPr>
          <a:xfrm>
            <a:off x="7226503" y="3799784"/>
            <a:ext cx="4251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err="1"/>
              <a:t>Thêm</a:t>
            </a:r>
            <a:r>
              <a:rPr lang="en-US" sz="2200" i="1" dirty="0"/>
              <a:t> 3 </a:t>
            </a:r>
            <a:r>
              <a:rPr lang="en-US" sz="2200" i="1" dirty="0" err="1"/>
              <a:t>vào</a:t>
            </a:r>
            <a:r>
              <a:rPr lang="en-US" sz="2200" i="1" dirty="0"/>
              <a:t> </a:t>
            </a:r>
            <a:r>
              <a:rPr lang="en-US" sz="2200" i="1" dirty="0" err="1"/>
              <a:t>kết</a:t>
            </a:r>
            <a:r>
              <a:rPr lang="en-US" sz="2200" i="1" dirty="0"/>
              <a:t> </a:t>
            </a:r>
            <a:r>
              <a:rPr lang="en-US" sz="2200" i="1" dirty="0" err="1"/>
              <a:t>quả</a:t>
            </a:r>
            <a:endParaRPr lang="en-US" sz="2200" i="1" dirty="0"/>
          </a:p>
          <a:p>
            <a:pPr algn="ctr"/>
            <a:r>
              <a:rPr lang="en-US" sz="2200" i="1" dirty="0"/>
              <a:t> </a:t>
            </a:r>
            <a:r>
              <a:rPr lang="en-US" sz="2200" i="1" dirty="0" err="1"/>
              <a:t>của</a:t>
            </a:r>
            <a:r>
              <a:rPr lang="en-US" sz="2200" i="1" dirty="0"/>
              <a:t> 3 x 2 ta </a:t>
            </a:r>
            <a:r>
              <a:rPr lang="en-US" sz="2200" i="1" dirty="0" err="1"/>
              <a:t>được</a:t>
            </a:r>
            <a:endParaRPr lang="en-US" sz="2200" i="1" dirty="0"/>
          </a:p>
          <a:p>
            <a:pPr algn="ctr"/>
            <a:r>
              <a:rPr lang="en-US" sz="2200" i="1" dirty="0"/>
              <a:t> </a:t>
            </a:r>
            <a:r>
              <a:rPr lang="en-US" sz="2200" i="1" dirty="0" err="1"/>
              <a:t>kết</a:t>
            </a:r>
            <a:r>
              <a:rPr lang="en-US" sz="2200" i="1" dirty="0"/>
              <a:t> </a:t>
            </a:r>
            <a:r>
              <a:rPr lang="en-US" sz="2200" i="1" dirty="0" err="1"/>
              <a:t>quả</a:t>
            </a:r>
            <a:r>
              <a:rPr lang="en-US" sz="2200" i="1" dirty="0"/>
              <a:t> </a:t>
            </a:r>
            <a:r>
              <a:rPr lang="en-US" sz="2200" i="1" dirty="0" err="1"/>
              <a:t>của</a:t>
            </a:r>
            <a:r>
              <a:rPr lang="en-US" sz="2200" i="1" dirty="0"/>
              <a:t> 3 x 3</a:t>
            </a:r>
            <a:endParaRPr lang="vi-VN" sz="2200" i="1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34EE8A81-C26D-4FD3-DCF5-CC4F86E900CC}"/>
              </a:ext>
            </a:extLst>
          </p:cNvPr>
          <p:cNvSpPr/>
          <p:nvPr/>
        </p:nvSpPr>
        <p:spPr>
          <a:xfrm>
            <a:off x="8019288" y="3706942"/>
            <a:ext cx="2666000" cy="1499326"/>
          </a:xfrm>
          <a:prstGeom prst="wedgeRoundRectCallout">
            <a:avLst>
              <a:gd name="adj1" fmla="val 52396"/>
              <a:gd name="adj2" fmla="val 684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579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7" grpId="0" animBg="1"/>
      <p:bldP spid="19" grpId="0" animBg="1"/>
      <p:bldP spid="20" grpId="0" animBg="1"/>
      <p:bldP spid="21" grpId="0" animBg="1"/>
      <p:bldP spid="21" grpId="1" animBg="1"/>
      <p:bldP spid="22" grpId="0" uiExpand="1" build="p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18665EE2-425D-4D50-9FD6-11366FC131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287240"/>
                  </p:ext>
                </p:extLst>
              </p:nvPr>
            </p:nvGraphicFramePr>
            <p:xfrm>
              <a:off x="1202747" y="274320"/>
              <a:ext cx="3660800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6080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668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/>
                            <a:t>    </a:t>
                          </a:r>
                          <a:r>
                            <a:rPr lang="en-US" sz="3200" dirty="0"/>
                            <a:t>3</a:t>
                          </a:r>
                          <a:r>
                            <a:rPr lang="vi-VN" sz="3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/>
                            <a:t> 1    =  </a:t>
                          </a:r>
                          <a:r>
                            <a:rPr lang="en-US" sz="3200" dirty="0"/>
                            <a:t>3</a:t>
                          </a:r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18665EE2-425D-4D50-9FD6-11366FC131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287240"/>
                  </p:ext>
                </p:extLst>
              </p:nvPr>
            </p:nvGraphicFramePr>
            <p:xfrm>
              <a:off x="1202747" y="274320"/>
              <a:ext cx="3660800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6080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100000" r="-832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200000" r="-832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300000" r="-832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400000" r="-832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500000" r="-832" b="-5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600000" r="-832" b="-4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700000" r="-832" b="-3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800000" r="-832" b="-2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900000" r="-832" b="-1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" t="-1000000" r="-832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5F1547-48B9-4AD1-BE7C-1A9D3B73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09" y="3235640"/>
            <a:ext cx="3660800" cy="395366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6AF192-179E-4927-935C-ABDE529A47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24" y="1239907"/>
            <a:ext cx="1535651" cy="165850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3DD179-2CE6-4543-A436-3C75ACBDCA9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10000" r="90200">
                        <a14:foregroundMark x1="13362" y1="19738" x2="13100" y2="19907"/>
                        <a14:foregroundMark x1="13100" y1="19907" x2="13100" y2="20093"/>
                        <a14:foregroundMark x1="68700" y1="62685" x2="69700" y2="75278"/>
                        <a14:foregroundMark x1="78500" y1="59907" x2="87300" y2="87037"/>
                        <a14:foregroundMark x1="63800" y1="67130" x2="79500" y2="79815"/>
                        <a14:foregroundMark x1="71600" y1="62685" x2="83400" y2="85278"/>
                        <a14:foregroundMark x1="64800" y1="64444" x2="71600" y2="80741"/>
                        <a14:foregroundMark x1="61900" y1="68981" x2="63800" y2="83426"/>
                        <a14:foregroundMark x1="80400" y1="63519" x2="86300" y2="77130"/>
                        <a14:foregroundMark x1="63800" y1="81667" x2="77500" y2="84352"/>
                        <a14:foregroundMark x1="76500" y1="60833" x2="86300" y2="68056"/>
                        <a14:foregroundMark x1="63800" y1="76204" x2="69700" y2="79815"/>
                        <a14:foregroundMark x1="77500" y1="83426" x2="85300" y2="65370"/>
                        <a14:foregroundMark x1="81400" y1="59074" x2="89200" y2="66296"/>
                        <a14:foregroundMark x1="68700" y1="52685" x2="75500" y2="54537"/>
                        <a14:foregroundMark x1="87300" y1="61759" x2="90200" y2="78056"/>
                        <a14:foregroundMark x1="77500" y1="86111" x2="63800" y2="81667"/>
                        <a14:foregroundMark x1="61900" y1="78889" x2="79500" y2="82500"/>
                        <a14:foregroundMark x1="74600" y1="83426" x2="83400" y2="83426"/>
                        <a14:foregroundMark x1="67800" y1="53889" x2="66500" y2="54167"/>
                        <a14:foregroundMark x1="66200" y1="53889" x2="73300" y2="62870"/>
                        <a14:foregroundMark x1="73300" y1="62870" x2="75900" y2="53889"/>
                        <a14:foregroundMark x1="70800" y1="53889" x2="70200" y2="54815"/>
                        <a14:foregroundMark x1="67200" y1="53889" x2="78200" y2="57130"/>
                        <a14:foregroundMark x1="78200" y1="57130" x2="78900" y2="61944"/>
                        <a14:backgroundMark x1="63864" y1="69249" x2="63742" y2="69961"/>
                        <a14:backgroundMark x1="64800" y1="63796" x2="64682" y2="64485"/>
                        <a14:backgroundMark x1="82706" y1="80332" x2="83298" y2="80174"/>
                        <a14:backgroundMark x1="85772" y1="71684" x2="86701" y2="68084"/>
                        <a14:backgroundMark x1="85337" y1="65144" x2="84877" y2="64505"/>
                        <a14:backgroundMark x1="85670" y1="65606" x2="85371" y2="65190"/>
                        <a14:backgroundMark x1="80615" y1="59645" x2="80245" y2="59436"/>
                        <a14:backgroundMark x1="65612" y1="55806" x2="62200" y2="55833"/>
                        <a14:backgroundMark x1="62200" y1="55833" x2="54500" y2="65185"/>
                        <a14:backgroundMark x1="54500" y1="65185" x2="54600" y2="67037"/>
                        <a14:backgroundMark x1="11100" y1="10278" x2="33400" y2="34630"/>
                        <a14:backgroundMark x1="33400" y1="34630" x2="28700" y2="19259"/>
                        <a14:backgroundMark x1="26700" y1="15648" x2="33600" y2="17500"/>
                        <a14:backgroundMark x1="23800" y1="14722" x2="24800" y2="34630"/>
                        <a14:backgroundMark x1="37500" y1="16574" x2="17200" y2="41481"/>
                        <a14:backgroundMark x1="17200" y1="41481" x2="20900" y2="40926"/>
                        <a14:backgroundMark x1="24800" y1="21944" x2="20900" y2="31019"/>
                        <a14:backgroundMark x1="22800" y1="11111" x2="15000" y2="29167"/>
                        <a14:backgroundMark x1="18900" y1="12963" x2="9200" y2="31019"/>
                        <a14:backgroundMark x1="36500" y1="13889" x2="27700" y2="11111"/>
                        <a14:backgroundMark x1="27900" y1="10741" x2="27900" y2="15926"/>
                        <a14:backgroundMark x1="17900" y1="17963" x2="54100" y2="15463"/>
                        <a14:backgroundMark x1="54100" y1="15463" x2="34600" y2="12778"/>
                        <a14:backgroundMark x1="14800" y1="6389" x2="29900" y2="11759"/>
                        <a14:backgroundMark x1="29900" y1="11759" x2="17800" y2="7315"/>
                        <a14:backgroundMark x1="17800" y1="7315" x2="26900" y2="15093"/>
                        <a14:backgroundMark x1="18200" y1="10370" x2="29600" y2="10833"/>
                        <a14:backgroundMark x1="29600" y1="10833" x2="23900" y2="1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11" y="1057060"/>
            <a:ext cx="1535652" cy="1658503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7F7E9F-F84B-4319-8CF8-3C78B0C675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36" y="2388253"/>
            <a:ext cx="1535651" cy="165850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0FDD1D-74A7-4739-8EDD-8B05EE725D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6" y="3553969"/>
            <a:ext cx="1535651" cy="1658503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3CC8C3-835B-4199-A4B3-908F3D1E90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7" y="4732626"/>
            <a:ext cx="1535651" cy="165850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C4FE59-5DA4-4FC1-ABA7-5B2D53CEDC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10000" r="90200">
                        <a14:foregroundMark x1="13362" y1="19738" x2="13100" y2="19907"/>
                        <a14:foregroundMark x1="13100" y1="19907" x2="13100" y2="20093"/>
                        <a14:foregroundMark x1="68700" y1="62685" x2="69700" y2="75278"/>
                        <a14:foregroundMark x1="78500" y1="59907" x2="87300" y2="87037"/>
                        <a14:foregroundMark x1="63800" y1="67130" x2="79500" y2="79815"/>
                        <a14:foregroundMark x1="71600" y1="62685" x2="83400" y2="85278"/>
                        <a14:foregroundMark x1="64800" y1="64444" x2="71600" y2="80741"/>
                        <a14:foregroundMark x1="61900" y1="68981" x2="63800" y2="83426"/>
                        <a14:foregroundMark x1="80400" y1="63519" x2="86300" y2="77130"/>
                        <a14:foregroundMark x1="63800" y1="81667" x2="77500" y2="84352"/>
                        <a14:foregroundMark x1="76500" y1="60833" x2="86300" y2="68056"/>
                        <a14:foregroundMark x1="63800" y1="76204" x2="69700" y2="79815"/>
                        <a14:foregroundMark x1="77500" y1="83426" x2="85300" y2="65370"/>
                        <a14:foregroundMark x1="81400" y1="59074" x2="89200" y2="66296"/>
                        <a14:foregroundMark x1="68700" y1="52685" x2="75500" y2="54537"/>
                        <a14:foregroundMark x1="87300" y1="61759" x2="90200" y2="78056"/>
                        <a14:foregroundMark x1="77500" y1="86111" x2="63800" y2="81667"/>
                        <a14:foregroundMark x1="61900" y1="78889" x2="79500" y2="82500"/>
                        <a14:foregroundMark x1="74600" y1="83426" x2="83400" y2="83426"/>
                        <a14:foregroundMark x1="67800" y1="53889" x2="66500" y2="54167"/>
                        <a14:foregroundMark x1="66200" y1="53889" x2="73300" y2="62870"/>
                        <a14:foregroundMark x1="73300" y1="62870" x2="75900" y2="53889"/>
                        <a14:foregroundMark x1="70800" y1="53889" x2="70200" y2="54815"/>
                        <a14:foregroundMark x1="67200" y1="53889" x2="78200" y2="57130"/>
                        <a14:foregroundMark x1="78200" y1="57130" x2="78900" y2="61944"/>
                        <a14:backgroundMark x1="63864" y1="69249" x2="63742" y2="69961"/>
                        <a14:backgroundMark x1="64800" y1="63796" x2="64682" y2="64485"/>
                        <a14:backgroundMark x1="82706" y1="80332" x2="83298" y2="80174"/>
                        <a14:backgroundMark x1="85772" y1="71684" x2="86701" y2="68084"/>
                        <a14:backgroundMark x1="85337" y1="65144" x2="84877" y2="64505"/>
                        <a14:backgroundMark x1="85670" y1="65606" x2="85371" y2="65190"/>
                        <a14:backgroundMark x1="80615" y1="59645" x2="80245" y2="59436"/>
                        <a14:backgroundMark x1="65612" y1="55806" x2="62200" y2="55833"/>
                        <a14:backgroundMark x1="62200" y1="55833" x2="54500" y2="65185"/>
                        <a14:backgroundMark x1="54500" y1="65185" x2="54600" y2="67037"/>
                        <a14:backgroundMark x1="11100" y1="10278" x2="33400" y2="34630"/>
                        <a14:backgroundMark x1="33400" y1="34630" x2="28700" y2="19259"/>
                        <a14:backgroundMark x1="26700" y1="15648" x2="33600" y2="17500"/>
                        <a14:backgroundMark x1="23800" y1="14722" x2="24800" y2="34630"/>
                        <a14:backgroundMark x1="37500" y1="16574" x2="17200" y2="41481"/>
                        <a14:backgroundMark x1="17200" y1="41481" x2="20900" y2="40926"/>
                        <a14:backgroundMark x1="24800" y1="21944" x2="20900" y2="31019"/>
                        <a14:backgroundMark x1="22800" y1="11111" x2="15000" y2="29167"/>
                        <a14:backgroundMark x1="18900" y1="12963" x2="9200" y2="31019"/>
                        <a14:backgroundMark x1="36500" y1="13889" x2="27700" y2="11111"/>
                        <a14:backgroundMark x1="27900" y1="10741" x2="27900" y2="15926"/>
                        <a14:backgroundMark x1="17900" y1="17963" x2="54100" y2="15463"/>
                        <a14:backgroundMark x1="54100" y1="15463" x2="34600" y2="12778"/>
                        <a14:backgroundMark x1="14800" y1="6389" x2="29900" y2="11759"/>
                        <a14:backgroundMark x1="29900" y1="11759" x2="17800" y2="7315"/>
                        <a14:backgroundMark x1="17800" y1="7315" x2="26900" y2="15093"/>
                        <a14:backgroundMark x1="18200" y1="10370" x2="29600" y2="10833"/>
                        <a14:backgroundMark x1="29600" y1="10833" x2="23900" y2="1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9" y="5129699"/>
            <a:ext cx="1535651" cy="165850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3CB25A99-34F5-47D7-A6B2-16915073E89C}"/>
              </a:ext>
            </a:extLst>
          </p:cNvPr>
          <p:cNvSpPr/>
          <p:nvPr/>
        </p:nvSpPr>
        <p:spPr>
          <a:xfrm>
            <a:off x="7929798" y="1349115"/>
            <a:ext cx="3897442" cy="1822466"/>
          </a:xfrm>
          <a:prstGeom prst="wedgeEllipseCallout">
            <a:avLst>
              <a:gd name="adj1" fmla="val -12947"/>
              <a:gd name="adj2" fmla="val 74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HỌC BẢNG NHÂN 3 NHÉ!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70EF36-D95A-4BE1-B1E6-512070C0E1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86" y="4127175"/>
            <a:ext cx="1535651" cy="16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567</Words>
  <Application>Microsoft Office PowerPoint</Application>
  <PresentationFormat>Widescreen</PresentationFormat>
  <Paragraphs>132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Cambria Math</vt:lpstr>
      <vt:lpstr>等线</vt:lpstr>
      <vt:lpstr>HP001 4 hàng</vt:lpstr>
      <vt:lpstr>iCiel Cadena</vt:lpstr>
      <vt:lpstr>iCiel Cucho Bold</vt:lpstr>
      <vt:lpstr>Times New Roman</vt:lpstr>
      <vt:lpstr>Tw Cen MT</vt:lpstr>
      <vt:lpstr>UTM Avo</vt:lpstr>
      <vt:lpstr>华康方圆体W7(P)</vt:lpstr>
      <vt:lpstr>Office Theme</vt:lpstr>
      <vt:lpstr>1_Office Theme</vt:lpstr>
      <vt:lpstr>2_Office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22</cp:revision>
  <dcterms:created xsi:type="dcterms:W3CDTF">2021-12-29T15:12:27Z</dcterms:created>
  <dcterms:modified xsi:type="dcterms:W3CDTF">2024-10-14T14:15:21Z</dcterms:modified>
</cp:coreProperties>
</file>