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8" r:id="rId5"/>
    <p:sldId id="277" r:id="rId6"/>
    <p:sldId id="27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3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5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DE1D-DBE6-4A2D-83E3-5E4B8470040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39185"/>
            <a:ext cx="12452195" cy="7004359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43" y="-103694"/>
            <a:ext cx="4632157" cy="7004359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772"/>
            <a:ext cx="12452195" cy="4065641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84" y="4758842"/>
            <a:ext cx="6550421" cy="1583049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3048000" y="1406589"/>
            <a:ext cx="8695487" cy="2154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667" b="1" dirty="0" err="1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667" b="1" dirty="0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67" b="1" dirty="0" smtClean="0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667" b="1" dirty="0" err="1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667" b="1" dirty="0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67" b="1" dirty="0" err="1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667" b="1" dirty="0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67" b="1" dirty="0" smtClean="0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</a:t>
            </a:r>
            <a:endParaRPr lang="en-US" sz="4667" b="1" dirty="0">
              <a:solidFill>
                <a:srgbClr val="19191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667" b="1" dirty="0" err="1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667" b="1" dirty="0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4667" b="1" dirty="0" smtClean="0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667" b="1" dirty="0">
              <a:solidFill>
                <a:srgbClr val="19191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9646" y="3619437"/>
            <a:ext cx="305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 err="1" smtClean="0"/>
              <a:t>Tiết</a:t>
            </a:r>
            <a:r>
              <a:rPr lang="en-US" sz="2800" b="1" dirty="0" smtClean="0"/>
              <a:t> 2)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126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70023" y="615"/>
            <a:ext cx="12452195" cy="7004359"/>
          </a:xfrm>
          <a:prstGeom prst="rect">
            <a:avLst/>
          </a:prstGeom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792"/>
            <a:ext cx="12452195" cy="406564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4211" y="3531735"/>
            <a:ext cx="1793631" cy="434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 x 6 = 24</a:t>
            </a:r>
            <a:endParaRPr lang="vi-VN" sz="28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t="17139" r="65866" b="68438"/>
          <a:stretch/>
        </p:blipFill>
        <p:spPr bwMode="auto">
          <a:xfrm>
            <a:off x="27753" y="16081"/>
            <a:ext cx="2220363" cy="105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4"/>
          <p:cNvSpPr txBox="1"/>
          <p:nvPr/>
        </p:nvSpPr>
        <p:spPr>
          <a:xfrm>
            <a:off x="3095898" y="16081"/>
            <a:ext cx="4184131" cy="956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000" b="1" dirty="0" smtClean="0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000" b="1" dirty="0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solidFill>
                  <a:srgbClr val="1919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srgbClr val="19191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404338" y="1622136"/>
            <a:ext cx="0" cy="437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57013" y="797651"/>
            <a:ext cx="3255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bảng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4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bảng</a:t>
            </a:r>
            <a:r>
              <a:rPr lang="en-US" sz="2400" dirty="0" smtClean="0"/>
              <a:t> chia 4 </a:t>
            </a:r>
            <a:endParaRPr lang="vi-VN" sz="24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36824"/>
              </p:ext>
            </p:extLst>
          </p:nvPr>
        </p:nvGraphicFramePr>
        <p:xfrm>
          <a:off x="6226097" y="1729914"/>
          <a:ext cx="2120734" cy="44175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20734">
                  <a:extLst>
                    <a:ext uri="{9D8B030D-6E8A-4147-A177-3AD203B41FA5}">
                      <a16:colId xmlns:a16="http://schemas.microsoft.com/office/drawing/2014/main" val="3999853805"/>
                    </a:ext>
                  </a:extLst>
                </a:gridCol>
              </a:tblGrid>
              <a:tr h="401591">
                <a:tc>
                  <a:txBody>
                    <a:bodyPr/>
                    <a:lstStyle/>
                    <a:p>
                      <a:pPr algn="ctr"/>
                      <a:r>
                        <a:rPr lang="en-US" sz="2100" spc="104" dirty="0" err="1" smtClean="0">
                          <a:effectLst/>
                        </a:rPr>
                        <a:t>Bảng</a:t>
                      </a:r>
                      <a:r>
                        <a:rPr lang="en-US" sz="2100" spc="104" baseline="0" dirty="0" smtClean="0">
                          <a:effectLst/>
                        </a:rPr>
                        <a:t> chia 4</a:t>
                      </a:r>
                      <a:endParaRPr lang="en-US" sz="2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243845255"/>
                  </a:ext>
                </a:extLst>
              </a:tr>
              <a:tr h="401591">
                <a:tc>
                  <a:txBody>
                    <a:bodyPr/>
                    <a:lstStyle/>
                    <a:p>
                      <a:pPr algn="just"/>
                      <a:r>
                        <a:rPr lang="en-US" sz="2100" spc="104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 : 4 = </a:t>
                      </a:r>
                      <a:endParaRPr lang="en-US" sz="2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641986525"/>
                  </a:ext>
                </a:extLst>
              </a:tr>
              <a:tr h="4015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spc="104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 : 4 = </a:t>
                      </a:r>
                      <a:endParaRPr lang="en-US" sz="21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836421372"/>
                  </a:ext>
                </a:extLst>
              </a:tr>
              <a:tr h="401591">
                <a:tc>
                  <a:txBody>
                    <a:bodyPr/>
                    <a:lstStyle/>
                    <a:p>
                      <a:pPr algn="just"/>
                      <a:r>
                        <a:rPr lang="en-US" sz="2100" spc="104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 : 4 =</a:t>
                      </a:r>
                      <a:endParaRPr lang="en-US" sz="2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873576613"/>
                  </a:ext>
                </a:extLst>
              </a:tr>
              <a:tr h="401591">
                <a:tc>
                  <a:txBody>
                    <a:bodyPr/>
                    <a:lstStyle/>
                    <a:p>
                      <a:pPr algn="just"/>
                      <a:r>
                        <a:rPr lang="en-US" sz="2100" spc="104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 : 4 =</a:t>
                      </a:r>
                      <a:endParaRPr lang="en-US" sz="2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513661291"/>
                  </a:ext>
                </a:extLst>
              </a:tr>
              <a:tr h="401591">
                <a:tc>
                  <a:txBody>
                    <a:bodyPr/>
                    <a:lstStyle/>
                    <a:p>
                      <a:pPr algn="just"/>
                      <a:r>
                        <a:rPr lang="en-US" sz="2100" spc="104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 : 4 =</a:t>
                      </a:r>
                      <a:endParaRPr lang="en-US" sz="2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516818214"/>
                  </a:ext>
                </a:extLst>
              </a:tr>
              <a:tr h="401591">
                <a:tc>
                  <a:txBody>
                    <a:bodyPr/>
                    <a:lstStyle/>
                    <a:p>
                      <a:pPr algn="just"/>
                      <a:r>
                        <a:rPr lang="en-US" sz="2100" spc="104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 : 4 =</a:t>
                      </a:r>
                      <a:endParaRPr lang="en-US" sz="2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31338860"/>
                  </a:ext>
                </a:extLst>
              </a:tr>
              <a:tr h="401591">
                <a:tc>
                  <a:txBody>
                    <a:bodyPr/>
                    <a:lstStyle/>
                    <a:p>
                      <a:pPr algn="just"/>
                      <a:r>
                        <a:rPr lang="en-US" sz="2100" spc="104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 : 4 =</a:t>
                      </a:r>
                      <a:endParaRPr lang="en-US" sz="2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010181258"/>
                  </a:ext>
                </a:extLst>
              </a:tr>
              <a:tr h="401591">
                <a:tc>
                  <a:txBody>
                    <a:bodyPr/>
                    <a:lstStyle/>
                    <a:p>
                      <a:pPr algn="just"/>
                      <a:r>
                        <a:rPr lang="en-US" sz="2100" spc="104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 : 4 =</a:t>
                      </a:r>
                      <a:endParaRPr lang="en-US" sz="2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445549265"/>
                  </a:ext>
                </a:extLst>
              </a:tr>
              <a:tr h="401591">
                <a:tc>
                  <a:txBody>
                    <a:bodyPr/>
                    <a:lstStyle/>
                    <a:p>
                      <a:pPr algn="just"/>
                      <a:r>
                        <a:rPr lang="en-US" sz="2100" spc="104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 : 4 =</a:t>
                      </a:r>
                      <a:endParaRPr lang="en-US" sz="2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373713643"/>
                  </a:ext>
                </a:extLst>
              </a:tr>
              <a:tr h="401591">
                <a:tc>
                  <a:txBody>
                    <a:bodyPr/>
                    <a:lstStyle/>
                    <a:p>
                      <a:pPr algn="just"/>
                      <a:r>
                        <a:rPr lang="en-US" sz="2100" spc="104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 : 4=</a:t>
                      </a:r>
                      <a:endParaRPr lang="en-US" sz="2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47140816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268306" y="2071242"/>
            <a:ext cx="48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8306" y="2471805"/>
            <a:ext cx="48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4857" y="2875032"/>
            <a:ext cx="50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68306" y="3271346"/>
            <a:ext cx="50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68306" y="3721895"/>
            <a:ext cx="50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68306" y="4099708"/>
            <a:ext cx="50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68306" y="4535547"/>
            <a:ext cx="50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80029" y="4918597"/>
            <a:ext cx="50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44856" y="5300950"/>
            <a:ext cx="50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68305" y="5697187"/>
            <a:ext cx="50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10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34643" r="52412" b="42500"/>
          <a:stretch/>
        </p:blipFill>
        <p:spPr bwMode="auto">
          <a:xfrm>
            <a:off x="1728914" y="1573941"/>
            <a:ext cx="2351314" cy="167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2907411" y="3531735"/>
            <a:ext cx="1793631" cy="434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24 : 4 = 6</a:t>
            </a:r>
            <a:endParaRPr lang="vi-VN" sz="2800" dirty="0"/>
          </a:p>
        </p:txBody>
      </p:sp>
      <p:sp>
        <p:nvSpPr>
          <p:cNvPr id="3" name="Right Arrow 2"/>
          <p:cNvSpPr/>
          <p:nvPr/>
        </p:nvSpPr>
        <p:spPr>
          <a:xfrm>
            <a:off x="2557842" y="3630454"/>
            <a:ext cx="349569" cy="243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3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65959"/>
            <a:ext cx="12192000" cy="4892041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751957" y="1426013"/>
            <a:ext cx="280770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pc="69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1.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Số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?</a:t>
            </a:r>
            <a:endParaRPr lang="en-US" sz="2400" b="1" spc="69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 Regular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10897" r="65942" b="74680"/>
          <a:stretch/>
        </p:blipFill>
        <p:spPr bwMode="auto">
          <a:xfrm>
            <a:off x="83221" y="93784"/>
            <a:ext cx="2215662" cy="10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46664"/>
              </p:ext>
            </p:extLst>
          </p:nvPr>
        </p:nvGraphicFramePr>
        <p:xfrm>
          <a:off x="976923" y="2067819"/>
          <a:ext cx="8128001" cy="19531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1065">
                <a:tc rowSpan="2"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: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28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36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24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32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65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65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67842" y="3406709"/>
            <a:ext cx="11605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2253" y="3405368"/>
            <a:ext cx="116058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9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75091" y="3403890"/>
            <a:ext cx="108344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4762" y="3398391"/>
            <a:ext cx="11420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7070" y="3397050"/>
            <a:ext cx="114785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399"/>
            <a:ext cx="12192000" cy="4892041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759993" y="1250722"/>
            <a:ext cx="856186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2. Toa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tàu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nào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ghi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phép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tính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có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kết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quả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lớn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nhất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?</a:t>
            </a:r>
            <a:endParaRPr lang="en-US" sz="2400" b="1" spc="69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 Regular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10897" r="65942" b="74680"/>
          <a:stretch/>
        </p:blipFill>
        <p:spPr bwMode="auto">
          <a:xfrm>
            <a:off x="83221" y="93784"/>
            <a:ext cx="2215662" cy="10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 descr="Cong ty Cong Nghe Tin hoc Nha truong | School@net - Bài viết | BÉ HỌA SĨ –  Dạy vẽ đoàn tàu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07975" y="2062989"/>
            <a:ext cx="9117874" cy="2495006"/>
            <a:chOff x="836023" y="3095897"/>
            <a:chExt cx="9117874" cy="2495006"/>
          </a:xfrm>
        </p:grpSpPr>
        <p:grpSp>
          <p:nvGrpSpPr>
            <p:cNvPr id="22" name="Group 21"/>
            <p:cNvGrpSpPr/>
            <p:nvPr/>
          </p:nvGrpSpPr>
          <p:grpSpPr>
            <a:xfrm>
              <a:off x="836023" y="3095897"/>
              <a:ext cx="9117874" cy="2495006"/>
              <a:chOff x="849086" y="2338251"/>
              <a:chExt cx="8268788" cy="1867989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03" t="23566" r="4218" b="30152"/>
              <a:stretch/>
            </p:blipFill>
            <p:spPr>
              <a:xfrm>
                <a:off x="849086" y="2338251"/>
                <a:ext cx="6727371" cy="1867989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158" t="38130" r="26100" b="30152"/>
              <a:stretch/>
            </p:blipFill>
            <p:spPr>
              <a:xfrm>
                <a:off x="7558390" y="2926080"/>
                <a:ext cx="1559484" cy="1280160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3148149" y="4232366"/>
              <a:ext cx="1489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8 : 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6629" y="4232366"/>
              <a:ext cx="1489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16 : 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45109" y="4232366"/>
              <a:ext cx="1489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40 : 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64732" y="4284618"/>
              <a:ext cx="1489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24 : 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48149" y="3563109"/>
              <a:ext cx="1489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A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46629" y="3563109"/>
              <a:ext cx="1489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B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45109" y="3563109"/>
              <a:ext cx="1489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C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64732" y="3615361"/>
              <a:ext cx="1489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D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6676172" y="2520190"/>
            <a:ext cx="679268" cy="6370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1897"/>
            <a:ext cx="12192000" cy="4892041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447800" y="1091648"/>
            <a:ext cx="280770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pc="69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1. </a:t>
            </a:r>
            <a:r>
              <a:rPr lang="en-US" sz="2400" b="1" spc="69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Số</a:t>
            </a:r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?</a:t>
            </a:r>
            <a:endParaRPr lang="en-US" sz="2400" b="1" spc="69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 Regular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6953" y="2005231"/>
            <a:ext cx="9319772" cy="2124230"/>
            <a:chOff x="806953" y="2005231"/>
            <a:chExt cx="9319772" cy="2124230"/>
          </a:xfrm>
        </p:grpSpPr>
        <p:sp>
          <p:nvSpPr>
            <p:cNvPr id="2" name="Oval 1"/>
            <p:cNvSpPr/>
            <p:nvPr/>
          </p:nvSpPr>
          <p:spPr>
            <a:xfrm>
              <a:off x="855135" y="2305162"/>
              <a:ext cx="757826" cy="73152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4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49318" y="2344351"/>
              <a:ext cx="757646" cy="692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?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97679" y="3397941"/>
              <a:ext cx="757826" cy="73152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?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86936" y="3425860"/>
              <a:ext cx="757646" cy="6923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16</a:t>
              </a:r>
              <a:endParaRPr lang="en-US" sz="3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52293" y="3397941"/>
              <a:ext cx="757646" cy="6923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24</a:t>
              </a:r>
              <a:endParaRPr lang="en-US" sz="36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612961" y="2690516"/>
              <a:ext cx="836357" cy="4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806953" y="3425860"/>
              <a:ext cx="757646" cy="6923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20</a:t>
              </a:r>
              <a:endParaRPr lang="en-US" sz="32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149442" y="2638697"/>
              <a:ext cx="810231" cy="64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8519659" y="2553893"/>
              <a:ext cx="849420" cy="642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8519659" y="3783708"/>
              <a:ext cx="849420" cy="45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149442" y="3783708"/>
              <a:ext cx="810231" cy="175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612961" y="3788229"/>
              <a:ext cx="83635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91492" y="2121955"/>
              <a:ext cx="757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   </a:t>
              </a:r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3766" y="2030673"/>
              <a:ext cx="757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   </a:t>
              </a:r>
              <a:r>
                <a:rPr lang="en-US" sz="2800" dirty="0" smtClean="0"/>
                <a:t>4</a:t>
              </a:r>
              <a:endParaRPr 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93610" y="2005231"/>
              <a:ext cx="757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   </a:t>
              </a:r>
              <a:r>
                <a:rPr lang="en-US" sz="2800" dirty="0" smtClean="0"/>
                <a:t>6</a:t>
              </a:r>
              <a:endParaRPr lang="en-US" sz="2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19659" y="3206144"/>
              <a:ext cx="757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: 4</a:t>
              </a:r>
              <a:endParaRPr lang="en-US" sz="3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11567" y="3206144"/>
              <a:ext cx="757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: 4</a:t>
              </a:r>
              <a:endParaRPr lang="en-US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52226" y="3260488"/>
              <a:ext cx="757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: 4</a:t>
              </a:r>
              <a:endParaRPr lang="en-US" sz="3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59674" y="2228031"/>
              <a:ext cx="757646" cy="692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?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369079" y="2182285"/>
              <a:ext cx="757646" cy="692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?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011592" y="3383396"/>
              <a:ext cx="757826" cy="73152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?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9361856" y="3333355"/>
              <a:ext cx="757826" cy="73152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?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367981" y="2229426"/>
              <a:ext cx="757826" cy="73152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4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738115" y="2124412"/>
              <a:ext cx="757826" cy="73152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4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8609" t="24553" r="65227" b="62054"/>
          <a:stretch/>
        </p:blipFill>
        <p:spPr>
          <a:xfrm>
            <a:off x="52689" y="21934"/>
            <a:ext cx="2103120" cy="97971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444485" y="2337680"/>
            <a:ext cx="757646" cy="692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961786" y="2225031"/>
            <a:ext cx="757646" cy="692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374177" y="2191499"/>
            <a:ext cx="757646" cy="692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05789" y="3391165"/>
            <a:ext cx="757826" cy="7315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6016438" y="3378346"/>
            <a:ext cx="757826" cy="7315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9369079" y="3335836"/>
            <a:ext cx="757826" cy="7315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376"/>
            <a:ext cx="12192000" cy="4909624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484667" y="1181153"/>
            <a:ext cx="1040841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b="1" spc="6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Regular"/>
              </a:rPr>
              <a:t>2.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spc="69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665784" y="2257450"/>
            <a:ext cx="150055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spc="69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37693" y="2754923"/>
            <a:ext cx="534572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245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spc="69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4492" y="3301479"/>
            <a:ext cx="34231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 : 4 = 6 (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b="1" spc="69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5784" y="3930358"/>
            <a:ext cx="331763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spc="6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69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800" b="1" spc="69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350163" y="1767582"/>
            <a:ext cx="12660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63396" y="1767582"/>
            <a:ext cx="1135130" cy="2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78370" y="1767582"/>
            <a:ext cx="1039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4667" y="2198469"/>
            <a:ext cx="2997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8609" t="24553" r="65227" b="62054"/>
          <a:stretch/>
        </p:blipFill>
        <p:spPr>
          <a:xfrm>
            <a:off x="52689" y="21934"/>
            <a:ext cx="2103120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39185"/>
            <a:ext cx="12452195" cy="7004359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-160933"/>
            <a:ext cx="4632157" cy="7004359"/>
          </a:xfrm>
          <a:prstGeom prst="rect">
            <a:avLst/>
          </a:prstGeom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772"/>
            <a:ext cx="12452195" cy="4065641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84" y="4758842"/>
            <a:ext cx="6550421" cy="158304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9826" y="457200"/>
            <a:ext cx="7227297" cy="396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00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232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Nunito Sans Regular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40</cp:revision>
  <dcterms:created xsi:type="dcterms:W3CDTF">2022-06-23T08:24:14Z</dcterms:created>
  <dcterms:modified xsi:type="dcterms:W3CDTF">2024-10-14T14:19:17Z</dcterms:modified>
</cp:coreProperties>
</file>