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4" r:id="rId16"/>
    <p:sldId id="295" r:id="rId17"/>
    <p:sldId id="296" r:id="rId18"/>
    <p:sldId id="271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4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svg"/><Relationship Id="rId3" Type="http://schemas.openxmlformats.org/officeDocument/2006/relationships/image" Target="../media/image17.jpeg"/><Relationship Id="rId7" Type="http://schemas.openxmlformats.org/officeDocument/2006/relationships/image" Target="../media/image22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52" y="2640786"/>
            <a:ext cx="6334293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cắt bông hoa tuyết">
            <a:hlinkClick r:id="" action="ppaction://media"/>
            <a:extLst>
              <a:ext uri="{FF2B5EF4-FFF2-40B4-BE49-F238E27FC236}">
                <a16:creationId xmlns:a16="http://schemas.microsoft.com/office/drawing/2014/main" id="{77D12DFB-FCA8-4361-BDE9-DEE1794EC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D0E03-E866-4CE6-A979-C2111C13399B}"/>
              </a:ext>
            </a:extLst>
          </p:cNvPr>
          <p:cNvSpPr txBox="1"/>
          <p:nvPr/>
        </p:nvSpPr>
        <p:spPr>
          <a:xfrm>
            <a:off x="3082491" y="63249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327</Words>
  <Application>Microsoft Office PowerPoint</Application>
  <PresentationFormat>Widescreen</PresentationFormat>
  <Paragraphs>38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微软雅黑</vt:lpstr>
      <vt:lpstr>Amiri</vt:lpstr>
      <vt:lpstr>Arial</vt:lpstr>
      <vt:lpstr>Baloo 2 ExtraBold</vt:lpstr>
      <vt:lpstr>Calibri</vt:lpstr>
      <vt:lpstr>Coiny</vt:lpstr>
      <vt:lpstr>等线</vt:lpstr>
      <vt:lpstr>等线 Light</vt:lpstr>
      <vt:lpstr>Times New Roman</vt:lpstr>
      <vt:lpstr>字魂35号-经典雅黑</vt:lpstr>
      <vt:lpstr>小考拉体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2022-08-07T03:46:55Z</dcterms:created>
  <dcterms:modified xsi:type="dcterms:W3CDTF">2024-12-17T01:36:46Z</dcterms:modified>
</cp:coreProperties>
</file>