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  <p:sldMasterId id="2147483711" r:id="rId3"/>
    <p:sldMasterId id="2147483725" r:id="rId4"/>
  </p:sldMasterIdLst>
  <p:notesMasterIdLst>
    <p:notesMasterId r:id="rId12"/>
  </p:notesMasterIdLst>
  <p:sldIdLst>
    <p:sldId id="302" r:id="rId5"/>
    <p:sldId id="471" r:id="rId6"/>
    <p:sldId id="496" r:id="rId7"/>
    <p:sldId id="499" r:id="rId8"/>
    <p:sldId id="256" r:id="rId9"/>
    <p:sldId id="500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6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2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7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44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729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1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6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4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9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1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06DE-82AF-4959-ABBD-AE80F29DA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圆角矩形 1">
            <a:extLst>
              <a:ext uri="{FF2B5EF4-FFF2-40B4-BE49-F238E27FC236}">
                <a16:creationId xmlns:a16="http://schemas.microsoft.com/office/drawing/2014/main" id="{A8C4D7A6-3B32-4D03-97D2-F69524FD0BDC}"/>
              </a:ext>
            </a:extLst>
          </p:cNvPr>
          <p:cNvSpPr/>
          <p:nvPr/>
        </p:nvSpPr>
        <p:spPr>
          <a:xfrm>
            <a:off x="1415845" y="648929"/>
            <a:ext cx="8688275" cy="63230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kern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4267" ker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267" kern="0" smtClea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Tư </a:t>
            </a:r>
            <a:r>
              <a:rPr lang="en-US" altLang="zh-CN" sz="4267" kern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4267" ker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267" ker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267" kern="0" smtClea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11</a:t>
            </a:r>
            <a:r>
              <a:rPr lang="en-US" altLang="zh-CN" sz="4267" kern="0" smtClea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 12 </a:t>
            </a:r>
            <a:r>
              <a:rPr lang="en-US" altLang="zh-CN" sz="4267" kern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4267" ker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267" kern="0" smtClean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2024</a:t>
            </a:r>
            <a:endParaRPr lang="en-US" altLang="zh-CN" sz="4267" kern="0" dirty="0">
              <a:solidFill>
                <a:prstClr val="black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808369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5400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</a:t>
            </a:r>
            <a:r>
              <a:rPr lang="en-US" altLang="zh-CN" sz="5400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35: LUYỆN TẬP CHUNG 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(</a:t>
            </a:r>
            <a:r>
              <a:rPr lang="en-US" altLang="zh-CN" sz="5400" b="1" kern="0" dirty="0" err="1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2)</a:t>
            </a:r>
            <a:endParaRPr lang="en-US" altLang="zh-CN" sz="5400" b="1" kern="0" dirty="0">
              <a:solidFill>
                <a:srgbClr val="0070C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20729" y="152400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2120887" y="176505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733925"/>
            <a:ext cx="12048958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 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gười chơi bắt đầu từ ô xuất phát. Khi đến lượt người chơi gieo xúc xắc. Đếm số chấm ở mặt trên xúc xắc rồi di chuyển số ô bằng số chấm đó. Nếu đến ô có hình con vật thì di chuyển theo hướng mũi tên.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-Nêu kết quả của phép tính tại ô đến, nếu sai kết quả thì quay về ô xuất phát trước đó.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-Trò chơi kết thúc khi đưa dế mèn đi được đúng một vòng, tức là trở lại ô xuất phát.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A1C0E-FE6F-4B82-89DA-5CD53414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1" y="509715"/>
            <a:ext cx="1055918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234</Words>
  <Application>Microsoft Office PowerPoint</Application>
  <PresentationFormat>Widescreen</PresentationFormat>
  <Paragraphs>42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Arial</vt:lpstr>
      <vt:lpstr>Calibri</vt:lpstr>
      <vt:lpstr>等线</vt:lpstr>
      <vt:lpstr>FZHei-B01S</vt:lpstr>
      <vt:lpstr>iCiel Panton Black</vt:lpstr>
      <vt:lpstr>ITC Avant Garde Std Bk</vt:lpstr>
      <vt:lpstr>Revue</vt:lpstr>
      <vt:lpstr>1_Office Theme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2022-09-05T10:50:51Z</dcterms:created>
  <dcterms:modified xsi:type="dcterms:W3CDTF">2024-12-09T07:11:18Z</dcterms:modified>
</cp:coreProperties>
</file>