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7" r:id="rId2"/>
    <p:sldId id="307" r:id="rId3"/>
    <p:sldId id="308" r:id="rId4"/>
    <p:sldId id="331" r:id="rId5"/>
    <p:sldId id="314" r:id="rId6"/>
    <p:sldId id="332" r:id="rId7"/>
    <p:sldId id="323" r:id="rId8"/>
    <p:sldId id="333" r:id="rId9"/>
    <p:sldId id="334" r:id="rId10"/>
    <p:sldId id="325" r:id="rId11"/>
    <p:sldId id="316" r:id="rId12"/>
    <p:sldId id="335" r:id="rId13"/>
    <p:sldId id="319" r:id="rId14"/>
    <p:sldId id="324" r:id="rId15"/>
    <p:sldId id="328" r:id="rId16"/>
    <p:sldId id="320" r:id="rId17"/>
    <p:sldId id="336" r:id="rId18"/>
    <p:sldId id="326" r:id="rId19"/>
    <p:sldId id="337" r:id="rId20"/>
    <p:sldId id="338" r:id="rId21"/>
    <p:sldId id="339" r:id="rId22"/>
    <p:sldId id="341" r:id="rId23"/>
    <p:sldId id="342" r:id="rId24"/>
    <p:sldId id="340" r:id="rId25"/>
    <p:sldId id="343" r:id="rId26"/>
    <p:sldId id="34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79167" autoAdjust="0"/>
  </p:normalViewPr>
  <p:slideViewPr>
    <p:cSldViewPr snapToGrid="0">
      <p:cViewPr varScale="1">
        <p:scale>
          <a:sx n="55" d="100"/>
          <a:sy n="55" d="100"/>
        </p:scale>
        <p:origin x="88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98209-EAC1-4D5C-8F15-A5F610E20AF3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602DB5-37AB-46D1-8D15-831639D7B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72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0CD060-42C7-4B8C-B9BE-F0A7C93ACA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0343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194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330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0CD060-42C7-4B8C-B9BE-F0A7C93ACA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7329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5595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2191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7580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5654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042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1577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337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0CD060-42C7-4B8C-B9BE-F0A7C93ACA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9777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0021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2366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4347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10732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0CD060-42C7-4B8C-B9BE-F0A7C93ACA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7688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1775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484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255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0CD060-42C7-4B8C-B9BE-F0A7C93ACA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188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323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083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377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645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BAC1C60-C1F3-4C9E-9909-47FE12E713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" r="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7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00B1C9-3FA6-4955-AD3D-B1D9A11A4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49F565-E2B2-4233-8367-AA75F04E26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F40953-F414-4A4F-B5EC-B7FC840E6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CD5C29-21C1-4882-83A2-CA2039A9C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2BBDB9-15EA-4D0D-AAAC-D5CB01358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474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70BBF70-FDBC-4D56-BEC7-BA4C83FAD7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F5917F8-9B8A-4C53-B307-14A9BBF932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4C7FFAF-6285-4767-A6E0-7043A609B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03AE16-9D12-499F-882C-CCDF58717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119701-E59A-4A40-8308-0B2D1D3AA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27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3C83E7-8300-41C9-B13A-295BFC149D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4FCDB99-6341-43E2-930B-7B63837F37E9}"/>
              </a:ext>
            </a:extLst>
          </p:cNvPr>
          <p:cNvSpPr/>
          <p:nvPr userDrawn="1"/>
        </p:nvSpPr>
        <p:spPr>
          <a:xfrm>
            <a:off x="196312" y="222142"/>
            <a:ext cx="11799376" cy="6374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11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67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993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124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AC0B6F-D72B-4029-8C53-E10BE4ACA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3D5C8B-7781-4AF6-BDC8-65008FB5E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6DD186F-B305-477E-B2E1-3216DC64B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76326F-33BC-48A6-B6B5-12A623A8C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B53367-8DD8-472F-83D9-A439E7F61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335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DC6990-0392-4A08-9EA5-8A3D0E0FF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C0D7604-D4F6-4F81-ABC9-F736448D1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877AA9-3100-4980-8551-3BE4A555E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23F75F-70BE-44E8-B41A-183E377CA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411BD0-1ADA-4D36-BFD7-6E8A6EAAD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62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3D01F5-0C00-4095-84AF-751A9E76A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B662EB-FEED-4BE4-B7C3-DAC073D9F6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C50132-C0B6-4495-81E0-54F4AE48A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AC0524-B77D-4191-82E9-D19F74DC4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AB2276B-18F0-4779-8960-7128356B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37DA1C8-A6C4-4AEB-BAE9-43D1D75CB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6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586BF9-245E-4056-9F87-C652E7F03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AD434BE-942B-4449-93CD-181342FC5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0AE8D8C-1DFD-482F-83CF-10DA94067A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BEB1167-72F4-4C82-BE3F-A775167CE1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8B4815C-4C1C-48D4-9CB9-7D2762C3EE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2DBE1DE-3E49-4021-9010-A25DB35E1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53D1819-E1C7-44C7-88B7-399E0048B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A42CAEE-4138-4789-B83D-D38743CAB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02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0E225C-1098-44B7-9DBF-C2BEC846D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2E3AA7-8F7C-46D5-B159-13552ED88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A584649-332C-4C31-A17F-A530E7530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6239643-6EE3-4160-ABF9-E398F28D7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42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47E0F90-C235-4234-940F-751F07793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2504622-9CC6-4592-9B74-16D81B71A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3D67F58-725F-444F-A30E-BEED51784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957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DF2ECE-9018-4E5C-8804-FB1871954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6D95685-FE2C-49A3-ACA6-D9407C533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672AB9-7BFD-48DE-A930-DE885C552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F30AC1-84A5-48D0-A21C-FF06DB2F0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73CA2A-7AC1-430F-B7D9-252546860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F6BBBDA-4691-4C7D-A135-3F3BF9E49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36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AE8A91-914F-4D4A-AC33-E477162D4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524BF6C-95F5-4D5D-B8C9-24FDDE2F1C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65534DC-119A-48D6-B1AF-1F46CCF5A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8124917-E651-4653-B014-28D9D3D2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ED6130-DC10-4118-BB5F-5EE8DE3C4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7F2213-F337-443F-A647-16D60D57C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7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4228E9D-00F6-4381-9A2E-6E72434A3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E934EF7-D8AB-4BE9-AA78-6CF65361C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762D1A-167F-467F-9D51-FCC5F36F8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A44BC-017C-4DE8-B28D-233D2420E94A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BC102A-D97F-417A-AF2E-F413A75A46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D9DB56-0A8D-402C-AA24-2ECA79DF4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6215" y="1389692"/>
            <a:ext cx="4067743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024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99" r:id="rId13"/>
    <p:sldLayoutId id="2147483687" r:id="rId14"/>
    <p:sldLayoutId id="2147483698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jpg"/><Relationship Id="rId1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jp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539B7B3E-576B-4A12-9204-F5DB3D18FBF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BC07836-980B-46E5-A4B3-369F0C8BF4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" t="34354" r="-1403" b="1526"/>
          <a:stretch/>
        </p:blipFill>
        <p:spPr>
          <a:xfrm>
            <a:off x="0" y="1952625"/>
            <a:ext cx="4815622" cy="42996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83FD52-2240-16BE-7AA8-848175830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1433" y="-218208"/>
            <a:ext cx="5048728" cy="21637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938F3A-C837-61D1-DB03-94B35BE41B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3962" y="398463"/>
            <a:ext cx="2853175" cy="14509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B76A6F-5ED5-8935-2C2A-A41DE1DFDC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7041" y="2165124"/>
            <a:ext cx="8936935" cy="25592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B8E003-CB86-7EAC-0B18-A0A0CCEC2841}"/>
              </a:ext>
            </a:extLst>
          </p:cNvPr>
          <p:cNvSpPr txBox="1"/>
          <p:nvPr/>
        </p:nvSpPr>
        <p:spPr>
          <a:xfrm>
            <a:off x="6886575" y="4419600"/>
            <a:ext cx="2162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8796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2E3F02-C496-199E-2D4C-80741500D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91551">
            <a:off x="523875" y="714374"/>
            <a:ext cx="4362252" cy="2352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2D3416-5F4C-4F35-1DC3-48B36B72C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74702">
            <a:off x="838200" y="3590924"/>
            <a:ext cx="4422508" cy="2486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5ED592-1E56-8E9F-0675-12BC558C3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19459">
            <a:off x="4762499" y="957262"/>
            <a:ext cx="4520137" cy="2452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5DBF971-1E22-5DA8-500F-A328A944F838}"/>
              </a:ext>
            </a:extLst>
          </p:cNvPr>
          <p:cNvGrpSpPr/>
          <p:nvPr/>
        </p:nvGrpSpPr>
        <p:grpSpPr>
          <a:xfrm>
            <a:off x="6067425" y="3924299"/>
            <a:ext cx="5581650" cy="1685925"/>
            <a:chOff x="220394" y="27442"/>
            <a:chExt cx="4162483" cy="3094823"/>
          </a:xfrm>
          <a:solidFill>
            <a:srgbClr val="CCFFFF"/>
          </a:solidFill>
        </p:grpSpPr>
        <p:sp>
          <p:nvSpPr>
            <p:cNvPr id="12" name="椭圆 31">
              <a:extLst>
                <a:ext uri="{FF2B5EF4-FFF2-40B4-BE49-F238E27FC236}">
                  <a16:creationId xmlns:a16="http://schemas.microsoft.com/office/drawing/2014/main" id="{2E7A6102-13CC-2017-F46A-F0172E691BDF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3" name="Hộp Văn bản 23">
              <a:extLst>
                <a:ext uri="{FF2B5EF4-FFF2-40B4-BE49-F238E27FC236}">
                  <a16:creationId xmlns:a16="http://schemas.microsoft.com/office/drawing/2014/main" id="{8B4B6143-66D7-A247-65B3-D2BB5E100940}"/>
                </a:ext>
              </a:extLst>
            </p:cNvPr>
            <p:cNvSpPr txBox="1"/>
            <p:nvPr/>
          </p:nvSpPr>
          <p:spPr>
            <a:xfrm>
              <a:off x="363423" y="468255"/>
              <a:ext cx="4007496" cy="1839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600" b="1" i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nguyên</a:t>
              </a:r>
              <a:r>
                <a:rPr lang="en-US" sz="3600" b="1" i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3600" b="1" i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này</a:t>
              </a:r>
              <a:r>
                <a:rPr lang="en-US" sz="3600" b="1" i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đều</a:t>
              </a:r>
              <a:r>
                <a:rPr lang="en-US" sz="3600" b="1" i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do con </a:t>
              </a:r>
              <a:r>
                <a:rPr lang="en-US" sz="3600" b="1" i="1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3600" b="1" i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tạo</a:t>
              </a:r>
              <a:r>
                <a:rPr lang="en-US" sz="3600" b="1" i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ra</a:t>
              </a:r>
              <a:endPara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1626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F03949-036C-B17E-E2A6-2384341C13AC}"/>
              </a:ext>
            </a:extLst>
          </p:cNvPr>
          <p:cNvSpPr/>
          <p:nvPr/>
        </p:nvSpPr>
        <p:spPr>
          <a:xfrm>
            <a:off x="514351" y="1362075"/>
            <a:ext cx="8572500" cy="1581149"/>
          </a:xfrm>
          <a:custGeom>
            <a:avLst/>
            <a:gdLst>
              <a:gd name="connsiteX0" fmla="*/ 0 w 8572500"/>
              <a:gd name="connsiteY0" fmla="*/ 263530 h 1581149"/>
              <a:gd name="connsiteX1" fmla="*/ 263530 w 8572500"/>
              <a:gd name="connsiteY1" fmla="*/ 0 h 1581149"/>
              <a:gd name="connsiteX2" fmla="*/ 8308970 w 8572500"/>
              <a:gd name="connsiteY2" fmla="*/ 0 h 1581149"/>
              <a:gd name="connsiteX3" fmla="*/ 8572500 w 8572500"/>
              <a:gd name="connsiteY3" fmla="*/ 263530 h 1581149"/>
              <a:gd name="connsiteX4" fmla="*/ 8572500 w 8572500"/>
              <a:gd name="connsiteY4" fmla="*/ 1317619 h 1581149"/>
              <a:gd name="connsiteX5" fmla="*/ 8308970 w 8572500"/>
              <a:gd name="connsiteY5" fmla="*/ 1581149 h 1581149"/>
              <a:gd name="connsiteX6" fmla="*/ 263530 w 8572500"/>
              <a:gd name="connsiteY6" fmla="*/ 1581149 h 1581149"/>
              <a:gd name="connsiteX7" fmla="*/ 0 w 8572500"/>
              <a:gd name="connsiteY7" fmla="*/ 1317619 h 1581149"/>
              <a:gd name="connsiteX8" fmla="*/ 0 w 8572500"/>
              <a:gd name="connsiteY8" fmla="*/ 263530 h 1581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72500" h="1581149" fill="none" extrusionOk="0">
                <a:moveTo>
                  <a:pt x="0" y="263530"/>
                </a:moveTo>
                <a:cubicBezTo>
                  <a:pt x="-1006" y="135910"/>
                  <a:pt x="118452" y="8393"/>
                  <a:pt x="263530" y="0"/>
                </a:cubicBezTo>
                <a:cubicBezTo>
                  <a:pt x="1412482" y="-123866"/>
                  <a:pt x="6878268" y="81108"/>
                  <a:pt x="8308970" y="0"/>
                </a:cubicBezTo>
                <a:cubicBezTo>
                  <a:pt x="8460745" y="-9575"/>
                  <a:pt x="8553845" y="119525"/>
                  <a:pt x="8572500" y="263530"/>
                </a:cubicBezTo>
                <a:cubicBezTo>
                  <a:pt x="8609107" y="385818"/>
                  <a:pt x="8566562" y="851328"/>
                  <a:pt x="8572500" y="1317619"/>
                </a:cubicBezTo>
                <a:cubicBezTo>
                  <a:pt x="8575273" y="1455799"/>
                  <a:pt x="8465965" y="1601923"/>
                  <a:pt x="8308970" y="1581149"/>
                </a:cubicBezTo>
                <a:cubicBezTo>
                  <a:pt x="6345992" y="1563294"/>
                  <a:pt x="2618073" y="1471805"/>
                  <a:pt x="263530" y="1581149"/>
                </a:cubicBezTo>
                <a:cubicBezTo>
                  <a:pt x="127735" y="1556846"/>
                  <a:pt x="9735" y="1481341"/>
                  <a:pt x="0" y="1317619"/>
                </a:cubicBezTo>
                <a:cubicBezTo>
                  <a:pt x="-93694" y="1187350"/>
                  <a:pt x="-91884" y="419545"/>
                  <a:pt x="0" y="263530"/>
                </a:cubicBezTo>
                <a:close/>
              </a:path>
              <a:path w="8572500" h="1581149" stroke="0" extrusionOk="0">
                <a:moveTo>
                  <a:pt x="0" y="263530"/>
                </a:moveTo>
                <a:cubicBezTo>
                  <a:pt x="23255" y="119356"/>
                  <a:pt x="114486" y="6952"/>
                  <a:pt x="263530" y="0"/>
                </a:cubicBezTo>
                <a:cubicBezTo>
                  <a:pt x="3754481" y="96512"/>
                  <a:pt x="4605534" y="-165548"/>
                  <a:pt x="8308970" y="0"/>
                </a:cubicBezTo>
                <a:cubicBezTo>
                  <a:pt x="8456309" y="45"/>
                  <a:pt x="8593609" y="121433"/>
                  <a:pt x="8572500" y="263530"/>
                </a:cubicBezTo>
                <a:cubicBezTo>
                  <a:pt x="8626955" y="563376"/>
                  <a:pt x="8657752" y="857533"/>
                  <a:pt x="8572500" y="1317619"/>
                </a:cubicBezTo>
                <a:cubicBezTo>
                  <a:pt x="8576418" y="1442101"/>
                  <a:pt x="8464871" y="1576460"/>
                  <a:pt x="8308970" y="1581149"/>
                </a:cubicBezTo>
                <a:cubicBezTo>
                  <a:pt x="5093234" y="1742861"/>
                  <a:pt x="3934360" y="1724771"/>
                  <a:pt x="263530" y="1581149"/>
                </a:cubicBezTo>
                <a:cubicBezTo>
                  <a:pt x="137275" y="1570965"/>
                  <a:pt x="13059" y="1457551"/>
                  <a:pt x="0" y="1317619"/>
                </a:cubicBezTo>
                <a:cubicBezTo>
                  <a:pt x="26556" y="927863"/>
                  <a:pt x="67076" y="463187"/>
                  <a:pt x="0" y="263530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30000"/>
              </a:lnSpc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 các hoạt động khác gây ô nhiễm không khí mà em biết.</a:t>
            </a: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07B43F-219C-D81F-3CBA-AB3DAD2822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825542" y="1229318"/>
            <a:ext cx="2863334" cy="52659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1B03BE8-B415-6757-8E5C-AB5920D24CD2}"/>
              </a:ext>
            </a:extLst>
          </p:cNvPr>
          <p:cNvGrpSpPr/>
          <p:nvPr/>
        </p:nvGrpSpPr>
        <p:grpSpPr>
          <a:xfrm>
            <a:off x="1419224" y="3686175"/>
            <a:ext cx="7019925" cy="2019300"/>
            <a:chOff x="220394" y="27442"/>
            <a:chExt cx="4162483" cy="3094823"/>
          </a:xfrm>
          <a:solidFill>
            <a:srgbClr val="CCFFFF"/>
          </a:solidFill>
        </p:grpSpPr>
        <p:sp>
          <p:nvSpPr>
            <p:cNvPr id="5" name="椭圆 31">
              <a:extLst>
                <a:ext uri="{FF2B5EF4-FFF2-40B4-BE49-F238E27FC236}">
                  <a16:creationId xmlns:a16="http://schemas.microsoft.com/office/drawing/2014/main" id="{A42BABB5-93DB-A471-E690-97CF3AF0D999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4" name="Hộp Văn bản 23">
              <a:extLst>
                <a:ext uri="{FF2B5EF4-FFF2-40B4-BE49-F238E27FC236}">
                  <a16:creationId xmlns:a16="http://schemas.microsoft.com/office/drawing/2014/main" id="{CEB1290B-766B-4887-9DAE-F47A7F0C49EE}"/>
                </a:ext>
              </a:extLst>
            </p:cNvPr>
            <p:cNvSpPr txBox="1"/>
            <p:nvPr/>
          </p:nvSpPr>
          <p:spPr>
            <a:xfrm>
              <a:off x="351954" y="531927"/>
              <a:ext cx="4007496" cy="18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</a:t>
              </a:r>
              <a:r>
                <a:rPr lang="vi-VN" sz="3600" b="1" i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 vệ sinh không đúng nơi quy định, đốt rác, đốt vàng mã,..</a:t>
              </a:r>
              <a:endPara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340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C3E8152B-C7A7-4200-BCB1-4017F9E3C93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pic>
        <p:nvPicPr>
          <p:cNvPr id="2" name="图片 3">
            <a:extLst>
              <a:ext uri="{FF2B5EF4-FFF2-40B4-BE49-F238E27FC236}">
                <a16:creationId xmlns:a16="http://schemas.microsoft.com/office/drawing/2014/main" id="{A8469B9C-7171-CDBF-4083-4BF06E3ECC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8" t="17636"/>
          <a:stretch/>
        </p:blipFill>
        <p:spPr>
          <a:xfrm>
            <a:off x="-364830" y="1234507"/>
            <a:ext cx="6365360" cy="562349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1069F2B-0B2B-51AB-A9B1-62236697F8F9}"/>
              </a:ext>
            </a:extLst>
          </p:cNvPr>
          <p:cNvSpPr txBox="1"/>
          <p:nvPr/>
        </p:nvSpPr>
        <p:spPr>
          <a:xfrm>
            <a:off x="5476875" y="1453697"/>
            <a:ext cx="59626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kumimoji="0" lang="en-US" altLang="zh-CN" sz="60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kumimoji="0" lang="en-US" altLang="zh-CN" sz="60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altLang="zh-CN" sz="60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kumimoji="0" lang="en-US" altLang="zh-CN" sz="60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altLang="zh-CN" sz="60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lành</a:t>
            </a:r>
            <a:endParaRPr kumimoji="0" lang="zh-CN" altLang="en-US" sz="6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字魂59号-创粗黑" panose="00000500000000000000" pitchFamily="2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79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8B1E05-7789-9D29-8F27-B1945C5E0A4B}"/>
              </a:ext>
            </a:extLst>
          </p:cNvPr>
          <p:cNvGrpSpPr/>
          <p:nvPr/>
        </p:nvGrpSpPr>
        <p:grpSpPr>
          <a:xfrm>
            <a:off x="0" y="2990850"/>
            <a:ext cx="5439454" cy="2733675"/>
            <a:chOff x="6752546" y="3762375"/>
            <a:chExt cx="5439454" cy="2733675"/>
          </a:xfrm>
        </p:grpSpPr>
        <p:pic>
          <p:nvPicPr>
            <p:cNvPr id="3" name="Picture 318">
              <a:extLst>
                <a:ext uri="{FF2B5EF4-FFF2-40B4-BE49-F238E27FC236}">
                  <a16:creationId xmlns:a16="http://schemas.microsoft.com/office/drawing/2014/main" id="{0F5DFF82-A161-A0FC-A3D7-FC8D0A254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52546" y="3762375"/>
              <a:ext cx="5439454" cy="273367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50ECBF0-EB81-A4A4-3843-72E63CF88AF4}"/>
                </a:ext>
              </a:extLst>
            </p:cNvPr>
            <p:cNvSpPr txBox="1"/>
            <p:nvPr/>
          </p:nvSpPr>
          <p:spPr>
            <a:xfrm>
              <a:off x="8239124" y="5924550"/>
              <a:ext cx="26003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Thảo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luận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8A2DF77-8526-5BD6-694B-C33127DCF7AF}"/>
              </a:ext>
            </a:extLst>
          </p:cNvPr>
          <p:cNvSpPr/>
          <p:nvPr/>
        </p:nvSpPr>
        <p:spPr>
          <a:xfrm>
            <a:off x="3676651" y="1581150"/>
            <a:ext cx="7572374" cy="1581149"/>
          </a:xfrm>
          <a:custGeom>
            <a:avLst/>
            <a:gdLst>
              <a:gd name="connsiteX0" fmla="*/ 0 w 7572374"/>
              <a:gd name="connsiteY0" fmla="*/ 263530 h 1581149"/>
              <a:gd name="connsiteX1" fmla="*/ 263530 w 7572374"/>
              <a:gd name="connsiteY1" fmla="*/ 0 h 1581149"/>
              <a:gd name="connsiteX2" fmla="*/ 7308844 w 7572374"/>
              <a:gd name="connsiteY2" fmla="*/ 0 h 1581149"/>
              <a:gd name="connsiteX3" fmla="*/ 7572374 w 7572374"/>
              <a:gd name="connsiteY3" fmla="*/ 263530 h 1581149"/>
              <a:gd name="connsiteX4" fmla="*/ 7572374 w 7572374"/>
              <a:gd name="connsiteY4" fmla="*/ 1317619 h 1581149"/>
              <a:gd name="connsiteX5" fmla="*/ 7308844 w 7572374"/>
              <a:gd name="connsiteY5" fmla="*/ 1581149 h 1581149"/>
              <a:gd name="connsiteX6" fmla="*/ 263530 w 7572374"/>
              <a:gd name="connsiteY6" fmla="*/ 1581149 h 1581149"/>
              <a:gd name="connsiteX7" fmla="*/ 0 w 7572374"/>
              <a:gd name="connsiteY7" fmla="*/ 1317619 h 1581149"/>
              <a:gd name="connsiteX8" fmla="*/ 0 w 7572374"/>
              <a:gd name="connsiteY8" fmla="*/ 263530 h 1581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72374" h="1581149" fill="none" extrusionOk="0">
                <a:moveTo>
                  <a:pt x="0" y="263530"/>
                </a:moveTo>
                <a:cubicBezTo>
                  <a:pt x="-1006" y="135910"/>
                  <a:pt x="118452" y="8393"/>
                  <a:pt x="263530" y="0"/>
                </a:cubicBezTo>
                <a:cubicBezTo>
                  <a:pt x="3055701" y="-123866"/>
                  <a:pt x="6067303" y="81108"/>
                  <a:pt x="7308844" y="0"/>
                </a:cubicBezTo>
                <a:cubicBezTo>
                  <a:pt x="7460619" y="-9575"/>
                  <a:pt x="7553719" y="119525"/>
                  <a:pt x="7572374" y="263530"/>
                </a:cubicBezTo>
                <a:cubicBezTo>
                  <a:pt x="7608981" y="385818"/>
                  <a:pt x="7566436" y="851328"/>
                  <a:pt x="7572374" y="1317619"/>
                </a:cubicBezTo>
                <a:cubicBezTo>
                  <a:pt x="7575147" y="1455799"/>
                  <a:pt x="7465839" y="1601923"/>
                  <a:pt x="7308844" y="1581149"/>
                </a:cubicBezTo>
                <a:cubicBezTo>
                  <a:pt x="3924960" y="1563294"/>
                  <a:pt x="2784388" y="1471805"/>
                  <a:pt x="263530" y="1581149"/>
                </a:cubicBezTo>
                <a:cubicBezTo>
                  <a:pt x="127735" y="1556846"/>
                  <a:pt x="9735" y="1481341"/>
                  <a:pt x="0" y="1317619"/>
                </a:cubicBezTo>
                <a:cubicBezTo>
                  <a:pt x="-93694" y="1187350"/>
                  <a:pt x="-91884" y="419545"/>
                  <a:pt x="0" y="263530"/>
                </a:cubicBezTo>
                <a:close/>
              </a:path>
              <a:path w="7572374" h="1581149" stroke="0" extrusionOk="0">
                <a:moveTo>
                  <a:pt x="0" y="263530"/>
                </a:moveTo>
                <a:cubicBezTo>
                  <a:pt x="23255" y="119356"/>
                  <a:pt x="114486" y="6952"/>
                  <a:pt x="263530" y="0"/>
                </a:cubicBezTo>
                <a:cubicBezTo>
                  <a:pt x="3761951" y="96512"/>
                  <a:pt x="5999360" y="-165548"/>
                  <a:pt x="7308844" y="0"/>
                </a:cubicBezTo>
                <a:cubicBezTo>
                  <a:pt x="7456183" y="45"/>
                  <a:pt x="7593483" y="121433"/>
                  <a:pt x="7572374" y="263530"/>
                </a:cubicBezTo>
                <a:cubicBezTo>
                  <a:pt x="7626829" y="563376"/>
                  <a:pt x="7657626" y="857533"/>
                  <a:pt x="7572374" y="1317619"/>
                </a:cubicBezTo>
                <a:cubicBezTo>
                  <a:pt x="7576292" y="1442101"/>
                  <a:pt x="7464745" y="1576460"/>
                  <a:pt x="7308844" y="1581149"/>
                </a:cubicBezTo>
                <a:cubicBezTo>
                  <a:pt x="5268016" y="1742861"/>
                  <a:pt x="2046542" y="1724771"/>
                  <a:pt x="263530" y="1581149"/>
                </a:cubicBezTo>
                <a:cubicBezTo>
                  <a:pt x="137275" y="1570965"/>
                  <a:pt x="13059" y="1457551"/>
                  <a:pt x="0" y="1317619"/>
                </a:cubicBezTo>
                <a:cubicBezTo>
                  <a:pt x="26556" y="927863"/>
                  <a:pt x="67076" y="463187"/>
                  <a:pt x="0" y="263530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30000"/>
              </a:lnSpc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 trong bầu không khí bị ô nhiễm chúng ta bị ảnh hưởng như thế nào?</a:t>
            </a: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 descr="A cartoon of a planet with smoke coming out of it&#10;&#10;Description automatically generated">
            <a:extLst>
              <a:ext uri="{FF2B5EF4-FFF2-40B4-BE49-F238E27FC236}">
                <a16:creationId xmlns:a16="http://schemas.microsoft.com/office/drawing/2014/main" id="{18C0C958-57BC-6B26-744E-8938CC3412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25" y="3306094"/>
            <a:ext cx="3293639" cy="339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36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Ô nhiễm không khí 2">
            <a:hlinkClick r:id="" action="ppaction://media"/>
            <a:extLst>
              <a:ext uri="{FF2B5EF4-FFF2-40B4-BE49-F238E27FC236}">
                <a16:creationId xmlns:a16="http://schemas.microsoft.com/office/drawing/2014/main" id="{187A8A69-E21E-5043-1B19-69487C4306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44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E5CA3E6-1F90-441C-9B62-2C5023D8520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730F81A-FFBF-A71C-1A2B-95CE030AFA66}"/>
              </a:ext>
            </a:extLst>
          </p:cNvPr>
          <p:cNvGrpSpPr/>
          <p:nvPr/>
        </p:nvGrpSpPr>
        <p:grpSpPr>
          <a:xfrm>
            <a:off x="1037389" y="304801"/>
            <a:ext cx="10117221" cy="4752974"/>
            <a:chOff x="986208" y="1329418"/>
            <a:chExt cx="10219585" cy="419916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139C1AE-B1AB-8002-E5DD-E54EB787D407}"/>
                </a:ext>
              </a:extLst>
            </p:cNvPr>
            <p:cNvGrpSpPr/>
            <p:nvPr/>
          </p:nvGrpSpPr>
          <p:grpSpPr>
            <a:xfrm>
              <a:off x="986208" y="1329418"/>
              <a:ext cx="10219585" cy="4199164"/>
              <a:chOff x="986208" y="774700"/>
              <a:chExt cx="10219585" cy="5308600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DBB9CD7D-A60D-2457-04E1-851C3EF4BDA0}"/>
                  </a:ext>
                </a:extLst>
              </p:cNvPr>
              <p:cNvSpPr/>
              <p:nvPr/>
            </p:nvSpPr>
            <p:spPr>
              <a:xfrm>
                <a:off x="986208" y="774700"/>
                <a:ext cx="10219585" cy="53086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4C976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54FD0A03-25D3-17C9-BAD5-86776E822B9D}"/>
                  </a:ext>
                </a:extLst>
              </p:cNvPr>
              <p:cNvSpPr/>
              <p:nvPr/>
            </p:nvSpPr>
            <p:spPr>
              <a:xfrm>
                <a:off x="1161143" y="957491"/>
                <a:ext cx="9869714" cy="493957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4C976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" name="标题 1">
              <a:extLst>
                <a:ext uri="{FF2B5EF4-FFF2-40B4-BE49-F238E27FC236}">
                  <a16:creationId xmlns:a16="http://schemas.microsoft.com/office/drawing/2014/main" id="{CE7B6C43-CEAD-1F90-B1CC-BF20E4366034}"/>
                </a:ext>
              </a:extLst>
            </p:cNvPr>
            <p:cNvSpPr txBox="1">
              <a:spLocks/>
            </p:cNvSpPr>
            <p:nvPr/>
          </p:nvSpPr>
          <p:spPr>
            <a:xfrm>
              <a:off x="1795248" y="1810376"/>
              <a:ext cx="9108199" cy="313712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50000"/>
                </a:lnSpc>
              </a:pPr>
              <a:r>
                <a:rPr lang="en-US" altLang="zh-CN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altLang="zh-C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zh-C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bầu</a:t>
              </a:r>
              <a:r>
                <a:rPr lang="en-US" altLang="zh-C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zh-C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altLang="zh-C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altLang="zh-C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altLang="zh-CN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altLang="zh-C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altLang="zh-C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altLang="zh-CN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zh-C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zh-C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mắc</a:t>
              </a:r>
              <a:r>
                <a:rPr lang="en-US" altLang="zh-C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bệnh</a:t>
              </a:r>
              <a:r>
                <a:rPr lang="en-US" altLang="zh-C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đau</a:t>
              </a:r>
              <a:r>
                <a:rPr lang="en-US" altLang="zh-C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mắt</a:t>
              </a:r>
              <a:r>
                <a:rPr lang="en-US" altLang="zh-C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zh-CN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ung</a:t>
              </a:r>
              <a:r>
                <a:rPr lang="en-US" altLang="zh-C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thư</a:t>
              </a:r>
              <a:r>
                <a:rPr lang="en-US" altLang="zh-C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phổi</a:t>
              </a:r>
              <a:r>
                <a:rPr lang="en-US" altLang="zh-C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zh-CN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altLang="zh-C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altLang="zh-C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zh-C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hô</a:t>
              </a:r>
              <a:r>
                <a:rPr lang="en-US" altLang="zh-C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hấp</a:t>
              </a:r>
              <a:r>
                <a:rPr lang="en-US" altLang="zh-C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zh-CN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bệnh</a:t>
              </a:r>
              <a:r>
                <a:rPr lang="en-US" altLang="zh-C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tim</a:t>
              </a:r>
              <a:r>
                <a:rPr lang="en-US" altLang="zh-C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,...</a:t>
              </a:r>
              <a:endParaRPr lang="en-US" altLang="zh-CN" sz="3600" b="1" dirty="0">
                <a:solidFill>
                  <a:srgbClr val="224A4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20B0604020202020204" charset="0"/>
              </a:endParaRPr>
            </a:p>
          </p:txBody>
        </p:sp>
      </p:grpSp>
      <p:pic>
        <p:nvPicPr>
          <p:cNvPr id="14" name="Picture 6" descr="Hình ảnh Vẽ Tay Kính Lúp Khoa Học Minh Họa, Kính Lúp, đôi Mắt, Vẽ Tay miễn  phí tải tập tin PNG PSDComment và Vector">
            <a:extLst>
              <a:ext uri="{FF2B5EF4-FFF2-40B4-BE49-F238E27FC236}">
                <a16:creationId xmlns:a16="http://schemas.microsoft.com/office/drawing/2014/main" id="{40140AA7-E25C-4B19-EC94-F03EA6042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0" b="95250" l="10000" r="90000">
                        <a14:foregroundMark x1="45250" y1="8917" x2="59250" y2="6750"/>
                        <a14:foregroundMark x1="59250" y1="6750" x2="71833" y2="10833"/>
                        <a14:foregroundMark x1="71833" y1="10833" x2="76250" y2="31417"/>
                        <a14:foregroundMark x1="76250" y1="31417" x2="19750" y2="89917"/>
                        <a14:foregroundMark x1="19750" y1="89917" x2="16417" y2="91667"/>
                        <a14:foregroundMark x1="60583" y1="44750" x2="60583" y2="44750"/>
                        <a14:foregroundMark x1="52500" y1="6083" x2="64417" y2="5833"/>
                        <a14:foregroundMark x1="21417" y1="95250" x2="21417" y2="9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812" y="83456"/>
            <a:ext cx="2082943" cy="208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185ADC1-5276-5F43-07CD-F8817372BA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7711" y="3015697"/>
            <a:ext cx="3842302" cy="384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83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6CF53D14-2EDD-4BD1-8C7B-F3217D95AE1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36" y="1590675"/>
            <a:ext cx="5805960" cy="497653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6EE4EAB-787A-7FAD-496B-51C4E93B2836}"/>
              </a:ext>
            </a:extLst>
          </p:cNvPr>
          <p:cNvGrpSpPr/>
          <p:nvPr/>
        </p:nvGrpSpPr>
        <p:grpSpPr>
          <a:xfrm>
            <a:off x="5200651" y="1285873"/>
            <a:ext cx="6534150" cy="3996921"/>
            <a:chOff x="1062408" y="2540000"/>
            <a:chExt cx="10219585" cy="187599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BB258BD-5893-F1D0-E7F9-D8D80B801B85}"/>
                </a:ext>
              </a:extLst>
            </p:cNvPr>
            <p:cNvGrpSpPr/>
            <p:nvPr/>
          </p:nvGrpSpPr>
          <p:grpSpPr>
            <a:xfrm>
              <a:off x="1062408" y="2540000"/>
              <a:ext cx="10219585" cy="1875990"/>
              <a:chOff x="986208" y="774700"/>
              <a:chExt cx="10219585" cy="5325392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903726C-C4C9-BAC2-F6A3-5B1C3A3D7AE9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325392"/>
                <a:chOff x="986208" y="774700"/>
                <a:chExt cx="10219585" cy="5325392"/>
              </a:xfrm>
            </p:grpSpPr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1242F095-C85F-5617-0EC6-6368AB9AF287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325392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5DE3CDCF-9705-C090-F35E-F849CE6C81FD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2060"/>
                    </a:solidFill>
                  </a:endParaRPr>
                </a:p>
              </p:txBody>
            </p:sp>
          </p:grpSp>
          <p:sp>
            <p:nvSpPr>
              <p:cNvPr id="19" name="标题 1">
                <a:extLst>
                  <a:ext uri="{FF2B5EF4-FFF2-40B4-BE49-F238E27FC236}">
                    <a16:creationId xmlns:a16="http://schemas.microsoft.com/office/drawing/2014/main" id="{04E32796-58D5-F987-B194-A5B2E775EA0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50000"/>
                  </a:lnSpc>
                </a:pPr>
                <a:endParaRPr lang="zh-CN" altLang="en-US" sz="4800" b="1" dirty="0">
                  <a:solidFill>
                    <a:srgbClr val="002060"/>
                  </a:solidFill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B8C6E8B-4BA0-6E2F-FB84-55CD46ACFF4C}"/>
                </a:ext>
              </a:extLst>
            </p:cNvPr>
            <p:cNvSpPr/>
            <p:nvPr/>
          </p:nvSpPr>
          <p:spPr>
            <a:xfrm>
              <a:off x="1352551" y="2676524"/>
              <a:ext cx="9476464" cy="160348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bầu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lành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bầu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mắc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bệnh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hưởng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sức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khỏe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ta.</a:t>
              </a:r>
              <a:endPara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635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D27A82-8088-92D5-853D-9C107D82CD1F}"/>
              </a:ext>
            </a:extLst>
          </p:cNvPr>
          <p:cNvSpPr/>
          <p:nvPr/>
        </p:nvSpPr>
        <p:spPr>
          <a:xfrm>
            <a:off x="419100" y="133350"/>
            <a:ext cx="11172825" cy="1314450"/>
          </a:xfrm>
          <a:custGeom>
            <a:avLst/>
            <a:gdLst>
              <a:gd name="connsiteX0" fmla="*/ 0 w 11172825"/>
              <a:gd name="connsiteY0" fmla="*/ 219079 h 1314450"/>
              <a:gd name="connsiteX1" fmla="*/ 219079 w 11172825"/>
              <a:gd name="connsiteY1" fmla="*/ 0 h 1314450"/>
              <a:gd name="connsiteX2" fmla="*/ 10953746 w 11172825"/>
              <a:gd name="connsiteY2" fmla="*/ 0 h 1314450"/>
              <a:gd name="connsiteX3" fmla="*/ 11172825 w 11172825"/>
              <a:gd name="connsiteY3" fmla="*/ 219079 h 1314450"/>
              <a:gd name="connsiteX4" fmla="*/ 11172825 w 11172825"/>
              <a:gd name="connsiteY4" fmla="*/ 1095371 h 1314450"/>
              <a:gd name="connsiteX5" fmla="*/ 10953746 w 11172825"/>
              <a:gd name="connsiteY5" fmla="*/ 1314450 h 1314450"/>
              <a:gd name="connsiteX6" fmla="*/ 219079 w 11172825"/>
              <a:gd name="connsiteY6" fmla="*/ 1314450 h 1314450"/>
              <a:gd name="connsiteX7" fmla="*/ 0 w 11172825"/>
              <a:gd name="connsiteY7" fmla="*/ 1095371 h 1314450"/>
              <a:gd name="connsiteX8" fmla="*/ 0 w 11172825"/>
              <a:gd name="connsiteY8" fmla="*/ 219079 h 13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72825" h="1314450" fill="none" extrusionOk="0">
                <a:moveTo>
                  <a:pt x="0" y="219079"/>
                </a:moveTo>
                <a:cubicBezTo>
                  <a:pt x="-86" y="99621"/>
                  <a:pt x="99050" y="17372"/>
                  <a:pt x="219079" y="0"/>
                </a:cubicBezTo>
                <a:cubicBezTo>
                  <a:pt x="5005047" y="-123866"/>
                  <a:pt x="6480062" y="81108"/>
                  <a:pt x="10953746" y="0"/>
                </a:cubicBezTo>
                <a:cubicBezTo>
                  <a:pt x="11087394" y="-19444"/>
                  <a:pt x="11170180" y="98303"/>
                  <a:pt x="11172825" y="219079"/>
                </a:cubicBezTo>
                <a:cubicBezTo>
                  <a:pt x="11117271" y="614783"/>
                  <a:pt x="11096468" y="715534"/>
                  <a:pt x="11172825" y="1095371"/>
                </a:cubicBezTo>
                <a:cubicBezTo>
                  <a:pt x="11175951" y="1208063"/>
                  <a:pt x="11083429" y="1330213"/>
                  <a:pt x="10953746" y="1314450"/>
                </a:cubicBezTo>
                <a:cubicBezTo>
                  <a:pt x="6269325" y="1296595"/>
                  <a:pt x="1634075" y="1205106"/>
                  <a:pt x="219079" y="1314450"/>
                </a:cubicBezTo>
                <a:cubicBezTo>
                  <a:pt x="106833" y="1292643"/>
                  <a:pt x="3221" y="1222380"/>
                  <a:pt x="0" y="1095371"/>
                </a:cubicBezTo>
                <a:cubicBezTo>
                  <a:pt x="-3168" y="908423"/>
                  <a:pt x="-40131" y="426425"/>
                  <a:pt x="0" y="219079"/>
                </a:cubicBezTo>
                <a:close/>
              </a:path>
              <a:path w="11172825" h="1314450" stroke="0" extrusionOk="0">
                <a:moveTo>
                  <a:pt x="0" y="219079"/>
                </a:moveTo>
                <a:cubicBezTo>
                  <a:pt x="19669" y="99244"/>
                  <a:pt x="91019" y="14035"/>
                  <a:pt x="219079" y="0"/>
                </a:cubicBezTo>
                <a:cubicBezTo>
                  <a:pt x="5177874" y="96512"/>
                  <a:pt x="9390083" y="-165548"/>
                  <a:pt x="10953746" y="0"/>
                </a:cubicBezTo>
                <a:cubicBezTo>
                  <a:pt x="11091078" y="410"/>
                  <a:pt x="11192281" y="101262"/>
                  <a:pt x="11172825" y="219079"/>
                </a:cubicBezTo>
                <a:cubicBezTo>
                  <a:pt x="11223403" y="402181"/>
                  <a:pt x="11145890" y="952488"/>
                  <a:pt x="11172825" y="1095371"/>
                </a:cubicBezTo>
                <a:cubicBezTo>
                  <a:pt x="11175684" y="1200996"/>
                  <a:pt x="11096715" y="1304501"/>
                  <a:pt x="10953746" y="1314450"/>
                </a:cubicBezTo>
                <a:cubicBezTo>
                  <a:pt x="8394861" y="1476162"/>
                  <a:pt x="2177768" y="1458072"/>
                  <a:pt x="219079" y="1314450"/>
                </a:cubicBezTo>
                <a:cubicBezTo>
                  <a:pt x="114573" y="1305745"/>
                  <a:pt x="19619" y="1207934"/>
                  <a:pt x="0" y="1095371"/>
                </a:cubicBezTo>
                <a:cubicBezTo>
                  <a:pt x="-62153" y="744896"/>
                  <a:pt x="-51250" y="620013"/>
                  <a:pt x="0" y="219079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bầu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lành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84A73C-19F7-9A29-E4A2-C71B731DB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2225" y="1704975"/>
            <a:ext cx="70866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95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DE634D-5292-D4D4-EAD5-04312EC67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49" y="1162051"/>
            <a:ext cx="5378965" cy="297656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9F51417-AF0E-9BC3-5529-213A65FD532E}"/>
              </a:ext>
            </a:extLst>
          </p:cNvPr>
          <p:cNvGrpSpPr/>
          <p:nvPr/>
        </p:nvGrpSpPr>
        <p:grpSpPr>
          <a:xfrm>
            <a:off x="1419225" y="4267201"/>
            <a:ext cx="3209926" cy="1143000"/>
            <a:chOff x="220394" y="27442"/>
            <a:chExt cx="4162483" cy="3094823"/>
          </a:xfrm>
          <a:solidFill>
            <a:srgbClr val="CCFFFF"/>
          </a:solidFill>
        </p:grpSpPr>
        <p:sp>
          <p:nvSpPr>
            <p:cNvPr id="21" name="椭圆 31">
              <a:extLst>
                <a:ext uri="{FF2B5EF4-FFF2-40B4-BE49-F238E27FC236}">
                  <a16:creationId xmlns:a16="http://schemas.microsoft.com/office/drawing/2014/main" id="{1F1AA44C-6859-8BE4-5437-625F3D5B6C88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2" name="Hộp Văn bản 23">
              <a:extLst>
                <a:ext uri="{FF2B5EF4-FFF2-40B4-BE49-F238E27FC236}">
                  <a16:creationId xmlns:a16="http://schemas.microsoft.com/office/drawing/2014/main" id="{D3C13FC8-63CC-3E70-3DC3-3E6ACCEA7E65}"/>
                </a:ext>
              </a:extLst>
            </p:cNvPr>
            <p:cNvSpPr txBox="1"/>
            <p:nvPr/>
          </p:nvSpPr>
          <p:spPr>
            <a:xfrm>
              <a:off x="351954" y="531928"/>
              <a:ext cx="4007496" cy="2083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Đốt</a:t>
              </a:r>
              <a:r>
                <a:rPr lang="en-US" sz="4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rơm</a:t>
              </a:r>
              <a:r>
                <a:rPr lang="en-US" sz="4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rạ</a:t>
              </a:r>
              <a:endPara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37B6F1C-E1B6-F0BC-4FB4-5C3DC7A1B4FF}"/>
              </a:ext>
            </a:extLst>
          </p:cNvPr>
          <p:cNvSpPr txBox="1"/>
          <p:nvPr/>
        </p:nvSpPr>
        <p:spPr>
          <a:xfrm>
            <a:off x="3200400" y="295275"/>
            <a:ext cx="6838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 KHÔNG NÊN LÀM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828EC11-4EDD-0AF8-D97A-232B2EC4A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0849" y="1204912"/>
            <a:ext cx="5054667" cy="2709863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51186796-37E8-F46C-37AC-2E996108352D}"/>
              </a:ext>
            </a:extLst>
          </p:cNvPr>
          <p:cNvGrpSpPr/>
          <p:nvPr/>
        </p:nvGrpSpPr>
        <p:grpSpPr>
          <a:xfrm>
            <a:off x="6858000" y="4086225"/>
            <a:ext cx="5010150" cy="1676399"/>
            <a:chOff x="220394" y="27439"/>
            <a:chExt cx="4162483" cy="4539071"/>
          </a:xfrm>
          <a:solidFill>
            <a:srgbClr val="CCFFFF"/>
          </a:solidFill>
        </p:grpSpPr>
        <p:sp>
          <p:nvSpPr>
            <p:cNvPr id="31" name="椭圆 31">
              <a:extLst>
                <a:ext uri="{FF2B5EF4-FFF2-40B4-BE49-F238E27FC236}">
                  <a16:creationId xmlns:a16="http://schemas.microsoft.com/office/drawing/2014/main" id="{D1CA9F2A-7D76-DED8-CD7C-64195ACC7036}"/>
                </a:ext>
              </a:extLst>
            </p:cNvPr>
            <p:cNvSpPr/>
            <p:nvPr/>
          </p:nvSpPr>
          <p:spPr>
            <a:xfrm rot="10800000" flipH="1">
              <a:off x="220394" y="27439"/>
              <a:ext cx="4162483" cy="4539071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Hộp Văn bản 23">
              <a:extLst>
                <a:ext uri="{FF2B5EF4-FFF2-40B4-BE49-F238E27FC236}">
                  <a16:creationId xmlns:a16="http://schemas.microsoft.com/office/drawing/2014/main" id="{A87A7E5D-495E-60FB-7C84-6C625D10EA75}"/>
                </a:ext>
              </a:extLst>
            </p:cNvPr>
            <p:cNvSpPr txBox="1"/>
            <p:nvPr/>
          </p:nvSpPr>
          <p:spPr>
            <a:xfrm>
              <a:off x="351954" y="531928"/>
              <a:ext cx="4007496" cy="3916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i="1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Đun</a:t>
              </a:r>
              <a:r>
                <a:rPr lang="en-US" sz="4400" b="1" i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nấu</a:t>
              </a:r>
              <a:r>
                <a:rPr lang="en-US" sz="4400" b="1" i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bằng</a:t>
              </a:r>
              <a:r>
                <a:rPr lang="en-US" sz="4400" b="1" i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than </a:t>
              </a:r>
              <a:r>
                <a:rPr lang="en-US" sz="4400" b="1" i="1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tổ</a:t>
              </a:r>
              <a:r>
                <a:rPr lang="en-US" sz="4400" b="1" i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ong</a:t>
              </a:r>
              <a:endPara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846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437B6F1C-E1B6-F0BC-4FB4-5C3DC7A1B4FF}"/>
              </a:ext>
            </a:extLst>
          </p:cNvPr>
          <p:cNvSpPr txBox="1"/>
          <p:nvPr/>
        </p:nvSpPr>
        <p:spPr>
          <a:xfrm>
            <a:off x="3200400" y="295275"/>
            <a:ext cx="5686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 NÊN LÀM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FDB238-A2DF-0A4A-7DE8-9917F612B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500187"/>
            <a:ext cx="4477320" cy="258603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53EDA41-E5C5-9918-B4F5-70E603026E0C}"/>
              </a:ext>
            </a:extLst>
          </p:cNvPr>
          <p:cNvGrpSpPr/>
          <p:nvPr/>
        </p:nvGrpSpPr>
        <p:grpSpPr>
          <a:xfrm>
            <a:off x="1295399" y="4371976"/>
            <a:ext cx="4619625" cy="1143000"/>
            <a:chOff x="220394" y="27442"/>
            <a:chExt cx="4162483" cy="3094823"/>
          </a:xfrm>
          <a:solidFill>
            <a:srgbClr val="CCFFFF"/>
          </a:solidFill>
        </p:grpSpPr>
        <p:sp>
          <p:nvSpPr>
            <p:cNvPr id="7" name="椭圆 31">
              <a:extLst>
                <a:ext uri="{FF2B5EF4-FFF2-40B4-BE49-F238E27FC236}">
                  <a16:creationId xmlns:a16="http://schemas.microsoft.com/office/drawing/2014/main" id="{B0DF9843-EF02-77D3-2578-C3D903256C3D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8" name="Hộp Văn bản 23">
              <a:extLst>
                <a:ext uri="{FF2B5EF4-FFF2-40B4-BE49-F238E27FC236}">
                  <a16:creationId xmlns:a16="http://schemas.microsoft.com/office/drawing/2014/main" id="{33B6227B-6D47-1E3D-12DF-7A42AF3B17B5}"/>
                </a:ext>
              </a:extLst>
            </p:cNvPr>
            <p:cNvSpPr txBox="1"/>
            <p:nvPr/>
          </p:nvSpPr>
          <p:spPr>
            <a:xfrm>
              <a:off x="351954" y="531928"/>
              <a:ext cx="4007496" cy="2083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Vệ</a:t>
              </a:r>
              <a:r>
                <a:rPr lang="en-US" sz="4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sinh</a:t>
              </a:r>
              <a:r>
                <a:rPr lang="en-US" sz="4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lớp</a:t>
              </a:r>
              <a:r>
                <a:rPr lang="en-US" sz="4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học</a:t>
              </a:r>
              <a:endPara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138CC4C-ED8E-9646-F08B-D930FA604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6137" y="1509712"/>
            <a:ext cx="4463777" cy="25669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CC73D0B-189D-3E82-FFF0-6594482A1DBD}"/>
              </a:ext>
            </a:extLst>
          </p:cNvPr>
          <p:cNvGrpSpPr/>
          <p:nvPr/>
        </p:nvGrpSpPr>
        <p:grpSpPr>
          <a:xfrm>
            <a:off x="6886574" y="4295776"/>
            <a:ext cx="4619625" cy="1143000"/>
            <a:chOff x="220394" y="27442"/>
            <a:chExt cx="4162483" cy="3094823"/>
          </a:xfrm>
          <a:solidFill>
            <a:srgbClr val="CCFFFF"/>
          </a:solidFill>
        </p:grpSpPr>
        <p:sp>
          <p:nvSpPr>
            <p:cNvPr id="12" name="椭圆 31">
              <a:extLst>
                <a:ext uri="{FF2B5EF4-FFF2-40B4-BE49-F238E27FC236}">
                  <a16:creationId xmlns:a16="http://schemas.microsoft.com/office/drawing/2014/main" id="{74C20BD3-CEB8-BC3C-175B-662618527C6E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3" name="Hộp Văn bản 23">
              <a:extLst>
                <a:ext uri="{FF2B5EF4-FFF2-40B4-BE49-F238E27FC236}">
                  <a16:creationId xmlns:a16="http://schemas.microsoft.com/office/drawing/2014/main" id="{9057BB60-B429-E85B-FCEB-73A6E62E0DEF}"/>
                </a:ext>
              </a:extLst>
            </p:cNvPr>
            <p:cNvSpPr txBox="1"/>
            <p:nvPr/>
          </p:nvSpPr>
          <p:spPr>
            <a:xfrm>
              <a:off x="351954" y="531928"/>
              <a:ext cx="4007496" cy="2083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Trồng</a:t>
              </a:r>
              <a:r>
                <a:rPr lang="en-US" sz="4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cây</a:t>
              </a:r>
              <a:r>
                <a:rPr lang="en-US" sz="4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xanh</a:t>
              </a:r>
              <a:endPara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377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C3E8152B-C7A7-4200-BCB1-4017F9E3C93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pic>
        <p:nvPicPr>
          <p:cNvPr id="2" name="图片 3">
            <a:extLst>
              <a:ext uri="{FF2B5EF4-FFF2-40B4-BE49-F238E27FC236}">
                <a16:creationId xmlns:a16="http://schemas.microsoft.com/office/drawing/2014/main" id="{A8469B9C-7171-CDBF-4083-4BF06E3ECC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8" t="17636"/>
          <a:stretch/>
        </p:blipFill>
        <p:spPr>
          <a:xfrm>
            <a:off x="2816520" y="1234507"/>
            <a:ext cx="6365360" cy="56234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4F2E78-E046-59D7-523E-51F3E60C0B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333" y="471149"/>
            <a:ext cx="7450081" cy="374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0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D27A82-8088-92D5-853D-9C107D82CD1F}"/>
              </a:ext>
            </a:extLst>
          </p:cNvPr>
          <p:cNvSpPr/>
          <p:nvPr/>
        </p:nvSpPr>
        <p:spPr>
          <a:xfrm>
            <a:off x="419100" y="133349"/>
            <a:ext cx="11172825" cy="1781175"/>
          </a:xfrm>
          <a:custGeom>
            <a:avLst/>
            <a:gdLst>
              <a:gd name="connsiteX0" fmla="*/ 0 w 11172825"/>
              <a:gd name="connsiteY0" fmla="*/ 296868 h 1781175"/>
              <a:gd name="connsiteX1" fmla="*/ 296868 w 11172825"/>
              <a:gd name="connsiteY1" fmla="*/ 0 h 1781175"/>
              <a:gd name="connsiteX2" fmla="*/ 10875957 w 11172825"/>
              <a:gd name="connsiteY2" fmla="*/ 0 h 1781175"/>
              <a:gd name="connsiteX3" fmla="*/ 11172825 w 11172825"/>
              <a:gd name="connsiteY3" fmla="*/ 296868 h 1781175"/>
              <a:gd name="connsiteX4" fmla="*/ 11172825 w 11172825"/>
              <a:gd name="connsiteY4" fmla="*/ 1484307 h 1781175"/>
              <a:gd name="connsiteX5" fmla="*/ 10875957 w 11172825"/>
              <a:gd name="connsiteY5" fmla="*/ 1781175 h 1781175"/>
              <a:gd name="connsiteX6" fmla="*/ 296868 w 11172825"/>
              <a:gd name="connsiteY6" fmla="*/ 1781175 h 1781175"/>
              <a:gd name="connsiteX7" fmla="*/ 0 w 11172825"/>
              <a:gd name="connsiteY7" fmla="*/ 1484307 h 1781175"/>
              <a:gd name="connsiteX8" fmla="*/ 0 w 11172825"/>
              <a:gd name="connsiteY8" fmla="*/ 296868 h 178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72825" h="1781175" fill="none" extrusionOk="0">
                <a:moveTo>
                  <a:pt x="0" y="296868"/>
                </a:moveTo>
                <a:cubicBezTo>
                  <a:pt x="-1260" y="155365"/>
                  <a:pt x="133317" y="7284"/>
                  <a:pt x="296868" y="0"/>
                </a:cubicBezTo>
                <a:cubicBezTo>
                  <a:pt x="4632510" y="-123866"/>
                  <a:pt x="6915935" y="81108"/>
                  <a:pt x="10875957" y="0"/>
                </a:cubicBezTo>
                <a:cubicBezTo>
                  <a:pt x="11045068" y="-7921"/>
                  <a:pt x="11156541" y="134255"/>
                  <a:pt x="11172825" y="296868"/>
                </a:cubicBezTo>
                <a:cubicBezTo>
                  <a:pt x="11163402" y="438367"/>
                  <a:pt x="11251062" y="1336180"/>
                  <a:pt x="11172825" y="1484307"/>
                </a:cubicBezTo>
                <a:cubicBezTo>
                  <a:pt x="11180812" y="1627055"/>
                  <a:pt x="11054709" y="1808018"/>
                  <a:pt x="10875957" y="1781175"/>
                </a:cubicBezTo>
                <a:cubicBezTo>
                  <a:pt x="5708479" y="1763320"/>
                  <a:pt x="3189430" y="1671831"/>
                  <a:pt x="296868" y="1781175"/>
                </a:cubicBezTo>
                <a:cubicBezTo>
                  <a:pt x="136782" y="1771527"/>
                  <a:pt x="5042" y="1657677"/>
                  <a:pt x="0" y="1484307"/>
                </a:cubicBezTo>
                <a:cubicBezTo>
                  <a:pt x="-44793" y="1016501"/>
                  <a:pt x="72539" y="762412"/>
                  <a:pt x="0" y="296868"/>
                </a:cubicBezTo>
                <a:close/>
              </a:path>
              <a:path w="11172825" h="1781175" stroke="0" extrusionOk="0">
                <a:moveTo>
                  <a:pt x="0" y="296868"/>
                </a:moveTo>
                <a:cubicBezTo>
                  <a:pt x="31618" y="134775"/>
                  <a:pt x="121589" y="22490"/>
                  <a:pt x="296868" y="0"/>
                </a:cubicBezTo>
                <a:cubicBezTo>
                  <a:pt x="5303186" y="96512"/>
                  <a:pt x="9390423" y="-165548"/>
                  <a:pt x="10875957" y="0"/>
                </a:cubicBezTo>
                <a:cubicBezTo>
                  <a:pt x="11055221" y="384"/>
                  <a:pt x="11186054" y="135072"/>
                  <a:pt x="11172825" y="296868"/>
                </a:cubicBezTo>
                <a:cubicBezTo>
                  <a:pt x="11215902" y="512257"/>
                  <a:pt x="11245450" y="1099602"/>
                  <a:pt x="11172825" y="1484307"/>
                </a:cubicBezTo>
                <a:cubicBezTo>
                  <a:pt x="11178787" y="1616214"/>
                  <a:pt x="11043604" y="1779504"/>
                  <a:pt x="10875957" y="1781175"/>
                </a:cubicBezTo>
                <a:cubicBezTo>
                  <a:pt x="8705167" y="1942887"/>
                  <a:pt x="4541533" y="1924797"/>
                  <a:pt x="296868" y="1781175"/>
                </a:cubicBezTo>
                <a:cubicBezTo>
                  <a:pt x="138390" y="1778283"/>
                  <a:pt x="19791" y="1639758"/>
                  <a:pt x="0" y="1484307"/>
                </a:cubicBezTo>
                <a:cubicBezTo>
                  <a:pt x="48335" y="1069115"/>
                  <a:pt x="98089" y="550813"/>
                  <a:pt x="0" y="296868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Hãy chọn phương án thích hợp để vận động những người xung quanh em cùng thực hiện bảo vệ bầu không khí trong lành.</a:t>
            </a: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AA82C4C-62D3-D2F3-CA46-65EA856FE409}"/>
              </a:ext>
            </a:extLst>
          </p:cNvPr>
          <p:cNvGrpSpPr/>
          <p:nvPr/>
        </p:nvGrpSpPr>
        <p:grpSpPr>
          <a:xfrm>
            <a:off x="390524" y="2705099"/>
            <a:ext cx="4886326" cy="3267074"/>
            <a:chOff x="220394" y="237687"/>
            <a:chExt cx="4162483" cy="2884577"/>
          </a:xfrm>
          <a:solidFill>
            <a:srgbClr val="CCFFFF"/>
          </a:solidFill>
        </p:grpSpPr>
        <p:sp>
          <p:nvSpPr>
            <p:cNvPr id="4" name="椭圆 31">
              <a:extLst>
                <a:ext uri="{FF2B5EF4-FFF2-40B4-BE49-F238E27FC236}">
                  <a16:creationId xmlns:a16="http://schemas.microsoft.com/office/drawing/2014/main" id="{B79B02C8-1D9D-C933-7990-216FA4FB2ED9}"/>
                </a:ext>
              </a:extLst>
            </p:cNvPr>
            <p:cNvSpPr/>
            <p:nvPr/>
          </p:nvSpPr>
          <p:spPr>
            <a:xfrm rot="10800000" flipH="1">
              <a:off x="220394" y="237687"/>
              <a:ext cx="4162483" cy="2884577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" name="Hộp Văn bản 23">
              <a:extLst>
                <a:ext uri="{FF2B5EF4-FFF2-40B4-BE49-F238E27FC236}">
                  <a16:creationId xmlns:a16="http://schemas.microsoft.com/office/drawing/2014/main" id="{9FEFF886-8695-BC36-3C25-0131A78784D7}"/>
                </a:ext>
              </a:extLst>
            </p:cNvPr>
            <p:cNvSpPr txBox="1"/>
            <p:nvPr/>
          </p:nvSpPr>
          <p:spPr>
            <a:xfrm>
              <a:off x="368182" y="397371"/>
              <a:ext cx="4007496" cy="2464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0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a) </a:t>
              </a:r>
              <a:r>
                <a:rPr lang="en-US" sz="30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Sử</a:t>
              </a:r>
              <a:r>
                <a:rPr lang="en-US" sz="30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dụng</a:t>
              </a:r>
              <a:r>
                <a:rPr lang="en-US" sz="30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phương</a:t>
              </a:r>
              <a:r>
                <a:rPr lang="en-US" sz="30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tiện</a:t>
              </a:r>
              <a:r>
                <a:rPr lang="en-US" sz="30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giao</a:t>
              </a:r>
              <a:r>
                <a:rPr lang="en-US" sz="30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thông</a:t>
              </a:r>
              <a:r>
                <a:rPr lang="en-US" sz="30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30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ít</a:t>
              </a:r>
              <a:r>
                <a:rPr lang="en-US" sz="30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gây</a:t>
              </a:r>
              <a:r>
                <a:rPr lang="en-US" sz="30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ô </a:t>
              </a:r>
              <a:r>
                <a:rPr lang="en-US" sz="30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nhiễm</a:t>
              </a:r>
              <a:r>
                <a:rPr lang="en-US" sz="30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30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khí</a:t>
              </a:r>
              <a:r>
                <a:rPr lang="en-US" sz="30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30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xe</a:t>
              </a:r>
              <a:r>
                <a:rPr lang="en-US" sz="30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buýt</a:t>
              </a:r>
              <a:r>
                <a:rPr lang="en-US" sz="30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0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xe</a:t>
              </a:r>
              <a:r>
                <a:rPr lang="en-US" sz="30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đạp</a:t>
              </a:r>
              <a:r>
                <a:rPr lang="en-US" sz="30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0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tàu</a:t>
              </a:r>
              <a:r>
                <a:rPr lang="en-US" sz="30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điện</a:t>
              </a:r>
              <a:r>
                <a:rPr lang="en-US" sz="30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0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xe</a:t>
              </a:r>
              <a:r>
                <a:rPr lang="en-US" sz="30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máy</a:t>
              </a:r>
              <a:r>
                <a:rPr lang="en-US" sz="30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3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CF5878C3-4DF9-26A8-BB34-674007438925}"/>
              </a:ext>
            </a:extLst>
          </p:cNvPr>
          <p:cNvSpPr/>
          <p:nvPr/>
        </p:nvSpPr>
        <p:spPr>
          <a:xfrm>
            <a:off x="5800725" y="2838450"/>
            <a:ext cx="5341307" cy="1914525"/>
          </a:xfrm>
          <a:prstGeom prst="roundRect">
            <a:avLst/>
          </a:prstGeom>
          <a:ln w="38100">
            <a:solidFill>
              <a:srgbClr val="0065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000" b="1" dirty="0" err="1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40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Xe </a:t>
            </a:r>
            <a:r>
              <a:rPr lang="en-US" sz="4000" b="1" dirty="0" err="1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buýt</a:t>
            </a:r>
            <a:r>
              <a:rPr lang="en-US" sz="40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lang="en-US" sz="40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đạp</a:t>
            </a:r>
            <a:r>
              <a:rPr lang="en-US" sz="40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tàu</a:t>
            </a:r>
            <a:r>
              <a:rPr lang="en-US" sz="40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Káº¿t quáº£ hÃ¬nh áº£nh cho right icon">
            <a:extLst>
              <a:ext uri="{FF2B5EF4-FFF2-40B4-BE49-F238E27FC236}">
                <a16:creationId xmlns:a16="http://schemas.microsoft.com/office/drawing/2014/main" id="{A1D2EFD2-5D6D-6629-E7F9-F10B66CBF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696" y="2420012"/>
            <a:ext cx="1005153" cy="104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621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AA82C4C-62D3-D2F3-CA46-65EA856FE409}"/>
              </a:ext>
            </a:extLst>
          </p:cNvPr>
          <p:cNvGrpSpPr/>
          <p:nvPr/>
        </p:nvGrpSpPr>
        <p:grpSpPr>
          <a:xfrm>
            <a:off x="1390648" y="866774"/>
            <a:ext cx="9972677" cy="5248275"/>
            <a:chOff x="220394" y="237687"/>
            <a:chExt cx="4162483" cy="3015944"/>
          </a:xfrm>
          <a:solidFill>
            <a:srgbClr val="CCFFFF"/>
          </a:solidFill>
        </p:grpSpPr>
        <p:sp>
          <p:nvSpPr>
            <p:cNvPr id="4" name="椭圆 31">
              <a:extLst>
                <a:ext uri="{FF2B5EF4-FFF2-40B4-BE49-F238E27FC236}">
                  <a16:creationId xmlns:a16="http://schemas.microsoft.com/office/drawing/2014/main" id="{B79B02C8-1D9D-C933-7990-216FA4FB2ED9}"/>
                </a:ext>
              </a:extLst>
            </p:cNvPr>
            <p:cNvSpPr/>
            <p:nvPr/>
          </p:nvSpPr>
          <p:spPr>
            <a:xfrm rot="10800000" flipH="1">
              <a:off x="220394" y="237687"/>
              <a:ext cx="4162483" cy="2884577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" name="Hộp Văn bản 23">
              <a:extLst>
                <a:ext uri="{FF2B5EF4-FFF2-40B4-BE49-F238E27FC236}">
                  <a16:creationId xmlns:a16="http://schemas.microsoft.com/office/drawing/2014/main" id="{9FEFF886-8695-BC36-3C25-0131A78784D7}"/>
                </a:ext>
              </a:extLst>
            </p:cNvPr>
            <p:cNvSpPr txBox="1"/>
            <p:nvPr/>
          </p:nvSpPr>
          <p:spPr>
            <a:xfrm>
              <a:off x="368182" y="397371"/>
              <a:ext cx="4007496" cy="2856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 Việc nào sau đây không nên làm?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Đi vệ sinh không đúng nơi quy định.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Vệ sinh đường làng, ngõ xóm cuối tuần.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Đổ rác nơi công cộng.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Bảo vệ rừng và trồng nhiều cây xanh.</a:t>
              </a:r>
            </a:p>
          </p:txBody>
        </p:sp>
      </p:grpSp>
      <p:pic>
        <p:nvPicPr>
          <p:cNvPr id="6" name="Picture 4" descr="Káº¿t quáº£ hÃ¬nh áº£nh cho right icon">
            <a:extLst>
              <a:ext uri="{FF2B5EF4-FFF2-40B4-BE49-F238E27FC236}">
                <a16:creationId xmlns:a16="http://schemas.microsoft.com/office/drawing/2014/main" id="{9A23349E-751A-E1CC-8D6B-2939D22B9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896" y="1753262"/>
            <a:ext cx="1005153" cy="104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494E38E0-1722-B5C9-DB4D-B8E72B714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896" y="3563012"/>
            <a:ext cx="1005153" cy="104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265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F03949-036C-B17E-E2A6-2384341C13AC}"/>
              </a:ext>
            </a:extLst>
          </p:cNvPr>
          <p:cNvSpPr/>
          <p:nvPr/>
        </p:nvSpPr>
        <p:spPr>
          <a:xfrm>
            <a:off x="514351" y="1362075"/>
            <a:ext cx="8572500" cy="2171700"/>
          </a:xfrm>
          <a:custGeom>
            <a:avLst/>
            <a:gdLst>
              <a:gd name="connsiteX0" fmla="*/ 0 w 8572500"/>
              <a:gd name="connsiteY0" fmla="*/ 361957 h 2171700"/>
              <a:gd name="connsiteX1" fmla="*/ 361957 w 8572500"/>
              <a:gd name="connsiteY1" fmla="*/ 0 h 2171700"/>
              <a:gd name="connsiteX2" fmla="*/ 8210543 w 8572500"/>
              <a:gd name="connsiteY2" fmla="*/ 0 h 2171700"/>
              <a:gd name="connsiteX3" fmla="*/ 8572500 w 8572500"/>
              <a:gd name="connsiteY3" fmla="*/ 361957 h 2171700"/>
              <a:gd name="connsiteX4" fmla="*/ 8572500 w 8572500"/>
              <a:gd name="connsiteY4" fmla="*/ 1809743 h 2171700"/>
              <a:gd name="connsiteX5" fmla="*/ 8210543 w 8572500"/>
              <a:gd name="connsiteY5" fmla="*/ 2171700 h 2171700"/>
              <a:gd name="connsiteX6" fmla="*/ 361957 w 8572500"/>
              <a:gd name="connsiteY6" fmla="*/ 2171700 h 2171700"/>
              <a:gd name="connsiteX7" fmla="*/ 0 w 8572500"/>
              <a:gd name="connsiteY7" fmla="*/ 1809743 h 2171700"/>
              <a:gd name="connsiteX8" fmla="*/ 0 w 8572500"/>
              <a:gd name="connsiteY8" fmla="*/ 361957 h 217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72500" h="2171700" fill="none" extrusionOk="0">
                <a:moveTo>
                  <a:pt x="0" y="361957"/>
                </a:moveTo>
                <a:cubicBezTo>
                  <a:pt x="-553" y="171907"/>
                  <a:pt x="162775" y="12976"/>
                  <a:pt x="361957" y="0"/>
                </a:cubicBezTo>
                <a:cubicBezTo>
                  <a:pt x="3212343" y="-123866"/>
                  <a:pt x="7028610" y="81108"/>
                  <a:pt x="8210543" y="0"/>
                </a:cubicBezTo>
                <a:cubicBezTo>
                  <a:pt x="8417088" y="-10205"/>
                  <a:pt x="8535727" y="165087"/>
                  <a:pt x="8572500" y="361957"/>
                </a:cubicBezTo>
                <a:cubicBezTo>
                  <a:pt x="8684318" y="1000899"/>
                  <a:pt x="8491583" y="1222638"/>
                  <a:pt x="8572500" y="1809743"/>
                </a:cubicBezTo>
                <a:cubicBezTo>
                  <a:pt x="8576847" y="1998102"/>
                  <a:pt x="8422260" y="2193134"/>
                  <a:pt x="8210543" y="2171700"/>
                </a:cubicBezTo>
                <a:cubicBezTo>
                  <a:pt x="6997349" y="2153845"/>
                  <a:pt x="4001649" y="2062356"/>
                  <a:pt x="361957" y="2171700"/>
                </a:cubicBezTo>
                <a:cubicBezTo>
                  <a:pt x="166397" y="2160873"/>
                  <a:pt x="18868" y="2044877"/>
                  <a:pt x="0" y="1809743"/>
                </a:cubicBezTo>
                <a:cubicBezTo>
                  <a:pt x="-74798" y="1620245"/>
                  <a:pt x="-29503" y="623588"/>
                  <a:pt x="0" y="361957"/>
                </a:cubicBezTo>
                <a:close/>
              </a:path>
              <a:path w="8572500" h="2171700" stroke="0" extrusionOk="0">
                <a:moveTo>
                  <a:pt x="0" y="361957"/>
                </a:moveTo>
                <a:cubicBezTo>
                  <a:pt x="37029" y="164236"/>
                  <a:pt x="155464" y="13089"/>
                  <a:pt x="361957" y="0"/>
                </a:cubicBezTo>
                <a:cubicBezTo>
                  <a:pt x="3202323" y="96512"/>
                  <a:pt x="5012558" y="-165548"/>
                  <a:pt x="8210543" y="0"/>
                </a:cubicBezTo>
                <a:cubicBezTo>
                  <a:pt x="8417757" y="183"/>
                  <a:pt x="8593109" y="165420"/>
                  <a:pt x="8572500" y="361957"/>
                </a:cubicBezTo>
                <a:cubicBezTo>
                  <a:pt x="8530208" y="731144"/>
                  <a:pt x="8608895" y="1233725"/>
                  <a:pt x="8572500" y="1809743"/>
                </a:cubicBezTo>
                <a:cubicBezTo>
                  <a:pt x="8578511" y="1977331"/>
                  <a:pt x="8446293" y="2155470"/>
                  <a:pt x="8210543" y="2171700"/>
                </a:cubicBezTo>
                <a:cubicBezTo>
                  <a:pt x="6432808" y="2333412"/>
                  <a:pt x="3747158" y="2315322"/>
                  <a:pt x="361957" y="2171700"/>
                </a:cubicBezTo>
                <a:cubicBezTo>
                  <a:pt x="195555" y="2154013"/>
                  <a:pt x="2472" y="2008584"/>
                  <a:pt x="0" y="1809743"/>
                </a:cubicBezTo>
                <a:cubicBezTo>
                  <a:pt x="113487" y="1446737"/>
                  <a:pt x="21479" y="590865"/>
                  <a:pt x="0" y="361957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30000"/>
              </a:lnSpc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 những việc em đã làm để bảo vệ bầu không khí trong lành và cho biết ý nghĩa những việc làm đó.</a:t>
            </a: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07B43F-219C-D81F-3CBA-AB3DAD2822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825542" y="1229318"/>
            <a:ext cx="2863334" cy="52659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939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4238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C3E8152B-C7A7-4200-BCB1-4017F9E3C93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pic>
        <p:nvPicPr>
          <p:cNvPr id="2" name="图片 3">
            <a:extLst>
              <a:ext uri="{FF2B5EF4-FFF2-40B4-BE49-F238E27FC236}">
                <a16:creationId xmlns:a16="http://schemas.microsoft.com/office/drawing/2014/main" id="{A8469B9C-7171-CDBF-4083-4BF06E3ECC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8" t="17636"/>
          <a:stretch/>
        </p:blipFill>
        <p:spPr>
          <a:xfrm>
            <a:off x="2816520" y="1234507"/>
            <a:ext cx="6365360" cy="56234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63608D-0382-53F5-7413-A59F4E180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9988" y="280695"/>
            <a:ext cx="707197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1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D27A82-8088-92D5-853D-9C107D82CD1F}"/>
              </a:ext>
            </a:extLst>
          </p:cNvPr>
          <p:cNvSpPr/>
          <p:nvPr/>
        </p:nvSpPr>
        <p:spPr>
          <a:xfrm>
            <a:off x="190500" y="142874"/>
            <a:ext cx="11172825" cy="933451"/>
          </a:xfrm>
          <a:custGeom>
            <a:avLst/>
            <a:gdLst>
              <a:gd name="connsiteX0" fmla="*/ 0 w 11172825"/>
              <a:gd name="connsiteY0" fmla="*/ 155578 h 933451"/>
              <a:gd name="connsiteX1" fmla="*/ 155578 w 11172825"/>
              <a:gd name="connsiteY1" fmla="*/ 0 h 933451"/>
              <a:gd name="connsiteX2" fmla="*/ 11017247 w 11172825"/>
              <a:gd name="connsiteY2" fmla="*/ 0 h 933451"/>
              <a:gd name="connsiteX3" fmla="*/ 11172825 w 11172825"/>
              <a:gd name="connsiteY3" fmla="*/ 155578 h 933451"/>
              <a:gd name="connsiteX4" fmla="*/ 11172825 w 11172825"/>
              <a:gd name="connsiteY4" fmla="*/ 777873 h 933451"/>
              <a:gd name="connsiteX5" fmla="*/ 11017247 w 11172825"/>
              <a:gd name="connsiteY5" fmla="*/ 933451 h 933451"/>
              <a:gd name="connsiteX6" fmla="*/ 155578 w 11172825"/>
              <a:gd name="connsiteY6" fmla="*/ 933451 h 933451"/>
              <a:gd name="connsiteX7" fmla="*/ 0 w 11172825"/>
              <a:gd name="connsiteY7" fmla="*/ 777873 h 933451"/>
              <a:gd name="connsiteX8" fmla="*/ 0 w 11172825"/>
              <a:gd name="connsiteY8" fmla="*/ 155578 h 933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72825" h="933451" fill="none" extrusionOk="0">
                <a:moveTo>
                  <a:pt x="0" y="155578"/>
                </a:moveTo>
                <a:cubicBezTo>
                  <a:pt x="-374" y="76312"/>
                  <a:pt x="70435" y="14049"/>
                  <a:pt x="155578" y="0"/>
                </a:cubicBezTo>
                <a:cubicBezTo>
                  <a:pt x="5522657" y="-123866"/>
                  <a:pt x="8795099" y="81108"/>
                  <a:pt x="11017247" y="0"/>
                </a:cubicBezTo>
                <a:cubicBezTo>
                  <a:pt x="11108016" y="-7447"/>
                  <a:pt x="11170303" y="69863"/>
                  <a:pt x="11172825" y="155578"/>
                </a:cubicBezTo>
                <a:cubicBezTo>
                  <a:pt x="11166588" y="384373"/>
                  <a:pt x="11201627" y="582906"/>
                  <a:pt x="11172825" y="777873"/>
                </a:cubicBezTo>
                <a:cubicBezTo>
                  <a:pt x="11174695" y="858831"/>
                  <a:pt x="11110505" y="946759"/>
                  <a:pt x="11017247" y="933451"/>
                </a:cubicBezTo>
                <a:cubicBezTo>
                  <a:pt x="7403942" y="915596"/>
                  <a:pt x="4602322" y="824107"/>
                  <a:pt x="155578" y="933451"/>
                </a:cubicBezTo>
                <a:cubicBezTo>
                  <a:pt x="74787" y="920657"/>
                  <a:pt x="1571" y="866729"/>
                  <a:pt x="0" y="777873"/>
                </a:cubicBezTo>
                <a:cubicBezTo>
                  <a:pt x="-29079" y="558905"/>
                  <a:pt x="30045" y="387126"/>
                  <a:pt x="0" y="155578"/>
                </a:cubicBezTo>
                <a:close/>
              </a:path>
              <a:path w="11172825" h="933451" stroke="0" extrusionOk="0">
                <a:moveTo>
                  <a:pt x="0" y="155578"/>
                </a:moveTo>
                <a:cubicBezTo>
                  <a:pt x="14805" y="70527"/>
                  <a:pt x="68599" y="2098"/>
                  <a:pt x="155578" y="0"/>
                </a:cubicBezTo>
                <a:cubicBezTo>
                  <a:pt x="5289077" y="96512"/>
                  <a:pt x="8606271" y="-165548"/>
                  <a:pt x="11017247" y="0"/>
                </a:cubicBezTo>
                <a:cubicBezTo>
                  <a:pt x="11111262" y="203"/>
                  <a:pt x="11176430" y="70244"/>
                  <a:pt x="11172825" y="155578"/>
                </a:cubicBezTo>
                <a:cubicBezTo>
                  <a:pt x="11118830" y="313931"/>
                  <a:pt x="11165577" y="607879"/>
                  <a:pt x="11172825" y="777873"/>
                </a:cubicBezTo>
                <a:cubicBezTo>
                  <a:pt x="11175290" y="850543"/>
                  <a:pt x="11108930" y="930843"/>
                  <a:pt x="11017247" y="933451"/>
                </a:cubicBezTo>
                <a:cubicBezTo>
                  <a:pt x="7928053" y="1095163"/>
                  <a:pt x="2598773" y="1077073"/>
                  <a:pt x="155578" y="933451"/>
                </a:cubicBezTo>
                <a:cubicBezTo>
                  <a:pt x="77102" y="929519"/>
                  <a:pt x="9063" y="859902"/>
                  <a:pt x="0" y="777873"/>
                </a:cubicBezTo>
                <a:cubicBezTo>
                  <a:pt x="-17978" y="606690"/>
                  <a:pt x="-32135" y="318535"/>
                  <a:pt x="0" y="155578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ẽ sơ đồ tư duy về các nội dung chính trong bài học.</a:t>
            </a: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D8F946D-8B79-FB79-23B3-CAE1A8C84C60}"/>
              </a:ext>
            </a:extLst>
          </p:cNvPr>
          <p:cNvSpPr/>
          <p:nvPr/>
        </p:nvSpPr>
        <p:spPr>
          <a:xfrm>
            <a:off x="3752851" y="1438274"/>
            <a:ext cx="3333749" cy="1133477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5EF805-1002-4FE8-D63C-C54AF6827FF0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1633538" y="2552700"/>
            <a:ext cx="3643312" cy="79057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5496125-3B16-571E-2388-4E1D6D629720}"/>
              </a:ext>
            </a:extLst>
          </p:cNvPr>
          <p:cNvSpPr/>
          <p:nvPr/>
        </p:nvSpPr>
        <p:spPr>
          <a:xfrm>
            <a:off x="590550" y="3343276"/>
            <a:ext cx="2085975" cy="11048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DE5506B-4DCC-D5A0-0D94-924CD639BDBD}"/>
              </a:ext>
            </a:extLst>
          </p:cNvPr>
          <p:cNvSpPr/>
          <p:nvPr/>
        </p:nvSpPr>
        <p:spPr>
          <a:xfrm>
            <a:off x="3829050" y="3390901"/>
            <a:ext cx="3571875" cy="9524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69242EE-2679-4E51-9704-6B9746B45E0A}"/>
              </a:ext>
            </a:extLst>
          </p:cNvPr>
          <p:cNvCxnSpPr>
            <a:cxnSpLocks/>
          </p:cNvCxnSpPr>
          <p:nvPr/>
        </p:nvCxnSpPr>
        <p:spPr>
          <a:xfrm>
            <a:off x="5595938" y="2562225"/>
            <a:ext cx="0" cy="838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1B43AAC-CAAC-FC92-7B09-FF2FFBC0503C}"/>
              </a:ext>
            </a:extLst>
          </p:cNvPr>
          <p:cNvCxnSpPr>
            <a:cxnSpLocks/>
          </p:cNvCxnSpPr>
          <p:nvPr/>
        </p:nvCxnSpPr>
        <p:spPr>
          <a:xfrm>
            <a:off x="5991225" y="2581275"/>
            <a:ext cx="4200525" cy="7810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4396819-A765-B746-6C76-43E443158669}"/>
              </a:ext>
            </a:extLst>
          </p:cNvPr>
          <p:cNvSpPr/>
          <p:nvPr/>
        </p:nvSpPr>
        <p:spPr>
          <a:xfrm>
            <a:off x="8201025" y="3381376"/>
            <a:ext cx="3352800" cy="10191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372A930-CA99-DD3A-C33B-192E3ECFAB84}"/>
              </a:ext>
            </a:extLst>
          </p:cNvPr>
          <p:cNvCxnSpPr>
            <a:cxnSpLocks/>
          </p:cNvCxnSpPr>
          <p:nvPr/>
        </p:nvCxnSpPr>
        <p:spPr>
          <a:xfrm>
            <a:off x="1595438" y="4448175"/>
            <a:ext cx="0" cy="4762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3D159EC2-0F86-5AD1-2FE0-0BCDABA7C32A}"/>
              </a:ext>
            </a:extLst>
          </p:cNvPr>
          <p:cNvSpPr/>
          <p:nvPr/>
        </p:nvSpPr>
        <p:spPr>
          <a:xfrm>
            <a:off x="209550" y="4943476"/>
            <a:ext cx="2762249" cy="1104899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Duy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738E9A0-DE35-9698-DDAD-A36525289E3A}"/>
              </a:ext>
            </a:extLst>
          </p:cNvPr>
          <p:cNvCxnSpPr>
            <a:cxnSpLocks/>
          </p:cNvCxnSpPr>
          <p:nvPr/>
        </p:nvCxnSpPr>
        <p:spPr>
          <a:xfrm>
            <a:off x="5700713" y="4352925"/>
            <a:ext cx="0" cy="4762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32B00933-897A-AD1C-B06C-B0983E753E71}"/>
              </a:ext>
            </a:extLst>
          </p:cNvPr>
          <p:cNvSpPr/>
          <p:nvPr/>
        </p:nvSpPr>
        <p:spPr>
          <a:xfrm>
            <a:off x="3895725" y="4867276"/>
            <a:ext cx="3419475" cy="1666874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GT,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đốt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than,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rơm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bừa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69E1169-B3F6-5C05-DDC9-B42D1A0536D8}"/>
              </a:ext>
            </a:extLst>
          </p:cNvPr>
          <p:cNvCxnSpPr>
            <a:cxnSpLocks/>
          </p:cNvCxnSpPr>
          <p:nvPr/>
        </p:nvCxnSpPr>
        <p:spPr>
          <a:xfrm>
            <a:off x="9977438" y="4419600"/>
            <a:ext cx="0" cy="4762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0CDBC307-893D-11E3-E922-E39194DA4D79}"/>
              </a:ext>
            </a:extLst>
          </p:cNvPr>
          <p:cNvSpPr/>
          <p:nvPr/>
        </p:nvSpPr>
        <p:spPr>
          <a:xfrm>
            <a:off x="7562850" y="4857751"/>
            <a:ext cx="4295775" cy="1666874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…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rác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vi-VN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548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1" grpId="0" animBg="1"/>
      <p:bldP spid="36" grpId="0" animBg="1"/>
      <p:bldP spid="41" grpId="0" animBg="1"/>
      <p:bldP spid="59" grpId="0" animBg="1"/>
      <p:bldP spid="61" grpId="0" animBg="1"/>
      <p:bldP spid="6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F7A1CC8-9306-FFA9-D4E6-BA8BDAF375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9BB6B71-B2E7-A329-F029-0643B423B6D9}"/>
              </a:ext>
            </a:extLst>
          </p:cNvPr>
          <p:cNvSpPr/>
          <p:nvPr/>
        </p:nvSpPr>
        <p:spPr>
          <a:xfrm>
            <a:off x="710437" y="1801373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92B520B-D47B-A788-E8EE-B806ADA3C294}"/>
              </a:ext>
            </a:extLst>
          </p:cNvPr>
          <p:cNvSpPr/>
          <p:nvPr/>
        </p:nvSpPr>
        <p:spPr>
          <a:xfrm>
            <a:off x="710437" y="427787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800" i="1" dirty="0">
                <a:solidFill>
                  <a:prstClr val="black"/>
                </a:solidFill>
                <a:cs typeface="Arial" panose="020B0604020202020204" pitchFamily="34" charset="0"/>
              </a:rPr>
              <a:t>   </a:t>
            </a:r>
            <a:r>
              <a:rPr lang="vi-VN" sz="4800" i="1" dirty="0">
                <a:solidFill>
                  <a:prstClr val="black"/>
                </a:solidFill>
                <a:cs typeface="Arial" panose="020B0604020202020204" pitchFamily="34" charset="0"/>
              </a:rPr>
              <a:t>Đọc trước nội dung bài 6.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BFB1D4CE-E99D-3030-CB31-804953EC0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72100775-2A4E-3159-52C6-E62D3A31D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45461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BF8D18-8EE7-1B4B-632F-85CCDE9D8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3010" y="196537"/>
            <a:ext cx="600508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492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E5CA3E6-1F90-441C-9B62-2C5023D8520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A48EF6-40CB-97AB-ADF1-8F2B34022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37" y="1933575"/>
            <a:ext cx="4079689" cy="3943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4638F8E-AC6F-1080-4B19-B41D674BFAEE}"/>
              </a:ext>
            </a:extLst>
          </p:cNvPr>
          <p:cNvSpPr/>
          <p:nvPr/>
        </p:nvSpPr>
        <p:spPr>
          <a:xfrm>
            <a:off x="3524250" y="191332"/>
            <a:ext cx="8534401" cy="1427918"/>
          </a:xfrm>
          <a:custGeom>
            <a:avLst/>
            <a:gdLst>
              <a:gd name="connsiteX0" fmla="*/ 0 w 8534401"/>
              <a:gd name="connsiteY0" fmla="*/ 237991 h 1427918"/>
              <a:gd name="connsiteX1" fmla="*/ 237991 w 8534401"/>
              <a:gd name="connsiteY1" fmla="*/ 0 h 1427918"/>
              <a:gd name="connsiteX2" fmla="*/ 8296410 w 8534401"/>
              <a:gd name="connsiteY2" fmla="*/ 0 h 1427918"/>
              <a:gd name="connsiteX3" fmla="*/ 8534401 w 8534401"/>
              <a:gd name="connsiteY3" fmla="*/ 237991 h 1427918"/>
              <a:gd name="connsiteX4" fmla="*/ 8534401 w 8534401"/>
              <a:gd name="connsiteY4" fmla="*/ 1189927 h 1427918"/>
              <a:gd name="connsiteX5" fmla="*/ 8296410 w 8534401"/>
              <a:gd name="connsiteY5" fmla="*/ 1427918 h 1427918"/>
              <a:gd name="connsiteX6" fmla="*/ 237991 w 8534401"/>
              <a:gd name="connsiteY6" fmla="*/ 1427918 h 1427918"/>
              <a:gd name="connsiteX7" fmla="*/ 0 w 8534401"/>
              <a:gd name="connsiteY7" fmla="*/ 1189927 h 1427918"/>
              <a:gd name="connsiteX8" fmla="*/ 0 w 8534401"/>
              <a:gd name="connsiteY8" fmla="*/ 237991 h 1427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34401" h="1427918" fill="none" extrusionOk="0">
                <a:moveTo>
                  <a:pt x="0" y="237991"/>
                </a:moveTo>
                <a:cubicBezTo>
                  <a:pt x="-695" y="118940"/>
                  <a:pt x="107864" y="23622"/>
                  <a:pt x="237991" y="0"/>
                </a:cubicBezTo>
                <a:cubicBezTo>
                  <a:pt x="3167730" y="-123866"/>
                  <a:pt x="5400379" y="81108"/>
                  <a:pt x="8296410" y="0"/>
                </a:cubicBezTo>
                <a:cubicBezTo>
                  <a:pt x="8434295" y="-9905"/>
                  <a:pt x="8522105" y="107566"/>
                  <a:pt x="8534401" y="237991"/>
                </a:cubicBezTo>
                <a:cubicBezTo>
                  <a:pt x="8520970" y="424079"/>
                  <a:pt x="8465117" y="777745"/>
                  <a:pt x="8534401" y="1189927"/>
                </a:cubicBezTo>
                <a:cubicBezTo>
                  <a:pt x="8540141" y="1306124"/>
                  <a:pt x="8436367" y="1443371"/>
                  <a:pt x="8296410" y="1427918"/>
                </a:cubicBezTo>
                <a:cubicBezTo>
                  <a:pt x="7407410" y="1410063"/>
                  <a:pt x="1561319" y="1318574"/>
                  <a:pt x="237991" y="1427918"/>
                </a:cubicBezTo>
                <a:cubicBezTo>
                  <a:pt x="113058" y="1411699"/>
                  <a:pt x="9118" y="1338391"/>
                  <a:pt x="0" y="1189927"/>
                </a:cubicBezTo>
                <a:cubicBezTo>
                  <a:pt x="-27452" y="1008927"/>
                  <a:pt x="19046" y="654026"/>
                  <a:pt x="0" y="237991"/>
                </a:cubicBezTo>
                <a:close/>
              </a:path>
              <a:path w="8534401" h="1427918" stroke="0" extrusionOk="0">
                <a:moveTo>
                  <a:pt x="0" y="237991"/>
                </a:moveTo>
                <a:cubicBezTo>
                  <a:pt x="12891" y="107312"/>
                  <a:pt x="94964" y="23016"/>
                  <a:pt x="237991" y="0"/>
                </a:cubicBezTo>
                <a:cubicBezTo>
                  <a:pt x="2234444" y="96512"/>
                  <a:pt x="5920111" y="-165548"/>
                  <a:pt x="8296410" y="0"/>
                </a:cubicBezTo>
                <a:cubicBezTo>
                  <a:pt x="8453698" y="648"/>
                  <a:pt x="8555734" y="110036"/>
                  <a:pt x="8534401" y="237991"/>
                </a:cubicBezTo>
                <a:cubicBezTo>
                  <a:pt x="8596893" y="675389"/>
                  <a:pt x="8552680" y="828092"/>
                  <a:pt x="8534401" y="1189927"/>
                </a:cubicBezTo>
                <a:cubicBezTo>
                  <a:pt x="8537724" y="1303501"/>
                  <a:pt x="8450927" y="1417469"/>
                  <a:pt x="8296410" y="1427918"/>
                </a:cubicBezTo>
                <a:cubicBezTo>
                  <a:pt x="6523256" y="1589630"/>
                  <a:pt x="2862646" y="1571540"/>
                  <a:pt x="237991" y="1427918"/>
                </a:cubicBezTo>
                <a:cubicBezTo>
                  <a:pt x="111904" y="1425092"/>
                  <a:pt x="5808" y="1318870"/>
                  <a:pt x="0" y="1189927"/>
                </a:cubicBezTo>
                <a:cubicBezTo>
                  <a:pt x="-7365" y="751153"/>
                  <a:pt x="33596" y="429484"/>
                  <a:pt x="0" y="237991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thổi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than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80395148-C499-4BFA-913D-D4AB477E1D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13774" y="1932527"/>
            <a:ext cx="2678226" cy="492547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9974E09-BBF5-B9F9-9B44-9D04B82CCD6B}"/>
              </a:ext>
            </a:extLst>
          </p:cNvPr>
          <p:cNvSpPr/>
          <p:nvPr/>
        </p:nvSpPr>
        <p:spPr>
          <a:xfrm>
            <a:off x="4469792" y="2221143"/>
            <a:ext cx="5340958" cy="4322531"/>
          </a:xfrm>
          <a:custGeom>
            <a:avLst/>
            <a:gdLst>
              <a:gd name="connsiteX0" fmla="*/ 0 w 5340958"/>
              <a:gd name="connsiteY0" fmla="*/ 720436 h 4322531"/>
              <a:gd name="connsiteX1" fmla="*/ 720436 w 5340958"/>
              <a:gd name="connsiteY1" fmla="*/ 0 h 4322531"/>
              <a:gd name="connsiteX2" fmla="*/ 4620522 w 5340958"/>
              <a:gd name="connsiteY2" fmla="*/ 0 h 4322531"/>
              <a:gd name="connsiteX3" fmla="*/ 5340958 w 5340958"/>
              <a:gd name="connsiteY3" fmla="*/ 720436 h 4322531"/>
              <a:gd name="connsiteX4" fmla="*/ 5340958 w 5340958"/>
              <a:gd name="connsiteY4" fmla="*/ 3602095 h 4322531"/>
              <a:gd name="connsiteX5" fmla="*/ 4620522 w 5340958"/>
              <a:gd name="connsiteY5" fmla="*/ 4322531 h 4322531"/>
              <a:gd name="connsiteX6" fmla="*/ 720436 w 5340958"/>
              <a:gd name="connsiteY6" fmla="*/ 4322531 h 4322531"/>
              <a:gd name="connsiteX7" fmla="*/ 0 w 5340958"/>
              <a:gd name="connsiteY7" fmla="*/ 3602095 h 4322531"/>
              <a:gd name="connsiteX8" fmla="*/ 0 w 5340958"/>
              <a:gd name="connsiteY8" fmla="*/ 720436 h 4322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40958" h="4322531" fill="none" extrusionOk="0">
                <a:moveTo>
                  <a:pt x="0" y="720436"/>
                </a:moveTo>
                <a:cubicBezTo>
                  <a:pt x="-3315" y="381631"/>
                  <a:pt x="323659" y="19965"/>
                  <a:pt x="720436" y="0"/>
                </a:cubicBezTo>
                <a:cubicBezTo>
                  <a:pt x="2290344" y="-123866"/>
                  <a:pt x="3189667" y="81108"/>
                  <a:pt x="4620522" y="0"/>
                </a:cubicBezTo>
                <a:cubicBezTo>
                  <a:pt x="5045072" y="-40972"/>
                  <a:pt x="5298486" y="326053"/>
                  <a:pt x="5340958" y="720436"/>
                </a:cubicBezTo>
                <a:cubicBezTo>
                  <a:pt x="5508675" y="2111588"/>
                  <a:pt x="5211059" y="2529297"/>
                  <a:pt x="5340958" y="3602095"/>
                </a:cubicBezTo>
                <a:cubicBezTo>
                  <a:pt x="5343343" y="3993648"/>
                  <a:pt x="5024379" y="4333364"/>
                  <a:pt x="4620522" y="4322531"/>
                </a:cubicBezTo>
                <a:cubicBezTo>
                  <a:pt x="2961987" y="4304676"/>
                  <a:pt x="1820548" y="4213187"/>
                  <a:pt x="720436" y="4322531"/>
                </a:cubicBezTo>
                <a:cubicBezTo>
                  <a:pt x="337924" y="4284206"/>
                  <a:pt x="23622" y="4044089"/>
                  <a:pt x="0" y="3602095"/>
                </a:cubicBezTo>
                <a:cubicBezTo>
                  <a:pt x="118672" y="2797665"/>
                  <a:pt x="-34222" y="1512982"/>
                  <a:pt x="0" y="720436"/>
                </a:cubicBezTo>
                <a:close/>
              </a:path>
              <a:path w="5340958" h="4322531" stroke="0" extrusionOk="0">
                <a:moveTo>
                  <a:pt x="0" y="720436"/>
                </a:moveTo>
                <a:cubicBezTo>
                  <a:pt x="30156" y="324327"/>
                  <a:pt x="300904" y="42994"/>
                  <a:pt x="720436" y="0"/>
                </a:cubicBezTo>
                <a:cubicBezTo>
                  <a:pt x="2493334" y="96512"/>
                  <a:pt x="2819606" y="-165548"/>
                  <a:pt x="4620522" y="0"/>
                </a:cubicBezTo>
                <a:cubicBezTo>
                  <a:pt x="5089582" y="1785"/>
                  <a:pt x="5373856" y="327923"/>
                  <a:pt x="5340958" y="720436"/>
                </a:cubicBezTo>
                <a:cubicBezTo>
                  <a:pt x="5210745" y="1291734"/>
                  <a:pt x="5465931" y="2347905"/>
                  <a:pt x="5340958" y="3602095"/>
                </a:cubicBezTo>
                <a:cubicBezTo>
                  <a:pt x="5353433" y="3932921"/>
                  <a:pt x="5069165" y="4299551"/>
                  <a:pt x="4620522" y="4322531"/>
                </a:cubicBezTo>
                <a:cubicBezTo>
                  <a:pt x="4103901" y="4484243"/>
                  <a:pt x="1788548" y="4466153"/>
                  <a:pt x="720436" y="4322531"/>
                </a:cubicBezTo>
                <a:cubicBezTo>
                  <a:pt x="341767" y="4312385"/>
                  <a:pt x="16468" y="3992904"/>
                  <a:pt x="0" y="3602095"/>
                </a:cubicBezTo>
                <a:cubicBezTo>
                  <a:pt x="128997" y="2801846"/>
                  <a:pt x="-102252" y="1160218"/>
                  <a:pt x="0" y="72043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thổi không khí vào bếp than hoặc bếp củi thì lửa sẽ cháy to lên. Vì khi thổi sẽ cung cấp thêm oxi cho ngọn lửa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thế sự diễn ra cháy càng mạnh hơn.</a:t>
            </a:r>
          </a:p>
        </p:txBody>
      </p:sp>
    </p:spTree>
    <p:extLst>
      <p:ext uri="{BB962C8B-B14F-4D97-AF65-F5344CB8AC3E}">
        <p14:creationId xmlns:p14="http://schemas.microsoft.com/office/powerpoint/2010/main" val="372419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C3E8152B-C7A7-4200-BCB1-4017F9E3C93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1069F2B-0B2B-51AB-A9B1-62236697F8F9}"/>
              </a:ext>
            </a:extLst>
          </p:cNvPr>
          <p:cNvSpPr txBox="1"/>
          <p:nvPr/>
        </p:nvSpPr>
        <p:spPr>
          <a:xfrm>
            <a:off x="5572125" y="1339397"/>
            <a:ext cx="59626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gây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nhiễm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kumimoji="0" lang="zh-CN" altLang="en-US" sz="6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字魂59号-创粗黑" panose="00000500000000000000" pitchFamily="2" charset="-122"/>
              <a:cs typeface="Tahoma" panose="020B0604030504040204" pitchFamily="34" charset="0"/>
            </a:endParaRPr>
          </a:p>
        </p:txBody>
      </p:sp>
      <p:pic>
        <p:nvPicPr>
          <p:cNvPr id="8" name="Picture 7" descr="A cartoon of a planet crying&#10;&#10;Description automatically generated">
            <a:extLst>
              <a:ext uri="{FF2B5EF4-FFF2-40B4-BE49-F238E27FC236}">
                <a16:creationId xmlns:a16="http://schemas.microsoft.com/office/drawing/2014/main" id="{38ECD89D-4466-7192-F736-636CF6BA3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4" y="657225"/>
            <a:ext cx="5857875" cy="58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5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EC23153-04B2-8598-4455-57E1135EB482}"/>
              </a:ext>
            </a:extLst>
          </p:cNvPr>
          <p:cNvSpPr/>
          <p:nvPr/>
        </p:nvSpPr>
        <p:spPr>
          <a:xfrm>
            <a:off x="4229100" y="133350"/>
            <a:ext cx="3695700" cy="857249"/>
          </a:xfrm>
          <a:custGeom>
            <a:avLst/>
            <a:gdLst>
              <a:gd name="connsiteX0" fmla="*/ 0 w 3695700"/>
              <a:gd name="connsiteY0" fmla="*/ 142878 h 857249"/>
              <a:gd name="connsiteX1" fmla="*/ 142878 w 3695700"/>
              <a:gd name="connsiteY1" fmla="*/ 0 h 857249"/>
              <a:gd name="connsiteX2" fmla="*/ 3552822 w 3695700"/>
              <a:gd name="connsiteY2" fmla="*/ 0 h 857249"/>
              <a:gd name="connsiteX3" fmla="*/ 3695700 w 3695700"/>
              <a:gd name="connsiteY3" fmla="*/ 142878 h 857249"/>
              <a:gd name="connsiteX4" fmla="*/ 3695700 w 3695700"/>
              <a:gd name="connsiteY4" fmla="*/ 714371 h 857249"/>
              <a:gd name="connsiteX5" fmla="*/ 3552822 w 3695700"/>
              <a:gd name="connsiteY5" fmla="*/ 857249 h 857249"/>
              <a:gd name="connsiteX6" fmla="*/ 142878 w 3695700"/>
              <a:gd name="connsiteY6" fmla="*/ 857249 h 857249"/>
              <a:gd name="connsiteX7" fmla="*/ 0 w 3695700"/>
              <a:gd name="connsiteY7" fmla="*/ 714371 h 857249"/>
              <a:gd name="connsiteX8" fmla="*/ 0 w 3695700"/>
              <a:gd name="connsiteY8" fmla="*/ 142878 h 857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95700" h="857249" fill="none" extrusionOk="0">
                <a:moveTo>
                  <a:pt x="0" y="142878"/>
                </a:moveTo>
                <a:cubicBezTo>
                  <a:pt x="-266" y="68708"/>
                  <a:pt x="64842" y="15710"/>
                  <a:pt x="142878" y="0"/>
                </a:cubicBezTo>
                <a:cubicBezTo>
                  <a:pt x="970793" y="-123866"/>
                  <a:pt x="3065815" y="81108"/>
                  <a:pt x="3552822" y="0"/>
                </a:cubicBezTo>
                <a:cubicBezTo>
                  <a:pt x="3633677" y="-2990"/>
                  <a:pt x="3683140" y="65005"/>
                  <a:pt x="3695700" y="142878"/>
                </a:cubicBezTo>
                <a:cubicBezTo>
                  <a:pt x="3656985" y="313060"/>
                  <a:pt x="3674538" y="611037"/>
                  <a:pt x="3695700" y="714371"/>
                </a:cubicBezTo>
                <a:cubicBezTo>
                  <a:pt x="3697073" y="789634"/>
                  <a:pt x="3633792" y="860988"/>
                  <a:pt x="3552822" y="857249"/>
                </a:cubicBezTo>
                <a:cubicBezTo>
                  <a:pt x="2617022" y="839394"/>
                  <a:pt x="1121884" y="747905"/>
                  <a:pt x="142878" y="857249"/>
                </a:cubicBezTo>
                <a:cubicBezTo>
                  <a:pt x="65924" y="852376"/>
                  <a:pt x="5745" y="804008"/>
                  <a:pt x="0" y="714371"/>
                </a:cubicBezTo>
                <a:cubicBezTo>
                  <a:pt x="47018" y="582286"/>
                  <a:pt x="-38164" y="225560"/>
                  <a:pt x="0" y="142878"/>
                </a:cubicBezTo>
                <a:close/>
              </a:path>
              <a:path w="3695700" h="857249" stroke="0" extrusionOk="0">
                <a:moveTo>
                  <a:pt x="0" y="142878"/>
                </a:moveTo>
                <a:cubicBezTo>
                  <a:pt x="13072" y="64739"/>
                  <a:pt x="60946" y="6004"/>
                  <a:pt x="142878" y="0"/>
                </a:cubicBezTo>
                <a:cubicBezTo>
                  <a:pt x="1395097" y="96512"/>
                  <a:pt x="1925945" y="-165548"/>
                  <a:pt x="3552822" y="0"/>
                </a:cubicBezTo>
                <a:cubicBezTo>
                  <a:pt x="3640649" y="224"/>
                  <a:pt x="3702847" y="65136"/>
                  <a:pt x="3695700" y="142878"/>
                </a:cubicBezTo>
                <a:cubicBezTo>
                  <a:pt x="3724045" y="378425"/>
                  <a:pt x="3678836" y="469612"/>
                  <a:pt x="3695700" y="714371"/>
                </a:cubicBezTo>
                <a:cubicBezTo>
                  <a:pt x="3697620" y="782960"/>
                  <a:pt x="3640854" y="853119"/>
                  <a:pt x="3552822" y="857249"/>
                </a:cubicBezTo>
                <a:cubicBezTo>
                  <a:pt x="2022102" y="1018961"/>
                  <a:pt x="921606" y="1000871"/>
                  <a:pt x="142878" y="857249"/>
                </a:cubicBezTo>
                <a:cubicBezTo>
                  <a:pt x="71708" y="853163"/>
                  <a:pt x="8048" y="789822"/>
                  <a:pt x="0" y="714371"/>
                </a:cubicBezTo>
                <a:cubicBezTo>
                  <a:pt x="31400" y="545719"/>
                  <a:pt x="48918" y="421340"/>
                  <a:pt x="0" y="142878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</a:t>
            </a:r>
            <a:endParaRPr lang="vi-VN" sz="3200" b="1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8EB076-AD86-F4E7-C70E-643D7984B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2" y="1628775"/>
            <a:ext cx="6528979" cy="3771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643591D-0BD4-5E5C-2E80-1A59C7E7BB57}"/>
              </a:ext>
            </a:extLst>
          </p:cNvPr>
          <p:cNvGrpSpPr/>
          <p:nvPr/>
        </p:nvGrpSpPr>
        <p:grpSpPr>
          <a:xfrm>
            <a:off x="6972300" y="1762125"/>
            <a:ext cx="4991100" cy="1493489"/>
            <a:chOff x="220394" y="27442"/>
            <a:chExt cx="4162483" cy="3094823"/>
          </a:xfrm>
          <a:solidFill>
            <a:srgbClr val="CCFFFF"/>
          </a:solidFill>
        </p:grpSpPr>
        <p:sp>
          <p:nvSpPr>
            <p:cNvPr id="6" name="椭圆 31">
              <a:extLst>
                <a:ext uri="{FF2B5EF4-FFF2-40B4-BE49-F238E27FC236}">
                  <a16:creationId xmlns:a16="http://schemas.microsoft.com/office/drawing/2014/main" id="{8BA59059-33A2-DB66-8A24-B220743EDEEB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Hộp Văn bản 23">
              <a:extLst>
                <a:ext uri="{FF2B5EF4-FFF2-40B4-BE49-F238E27FC236}">
                  <a16:creationId xmlns:a16="http://schemas.microsoft.com/office/drawing/2014/main" id="{194B96D0-4CA3-3445-01AA-C2F42DC7477A}"/>
                </a:ext>
              </a:extLst>
            </p:cNvPr>
            <p:cNvSpPr txBox="1"/>
            <p:nvPr/>
          </p:nvSpPr>
          <p:spPr>
            <a:xfrm>
              <a:off x="335010" y="327552"/>
              <a:ext cx="4007496" cy="2232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Hãy chỉ ra các nguyên nhân gây ô nhiễm không khí.</a:t>
              </a:r>
              <a:endPara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B9A5540-A02E-EC16-D970-3CEC3F61F8CB}"/>
              </a:ext>
            </a:extLst>
          </p:cNvPr>
          <p:cNvGrpSpPr/>
          <p:nvPr/>
        </p:nvGrpSpPr>
        <p:grpSpPr>
          <a:xfrm>
            <a:off x="7134225" y="3638550"/>
            <a:ext cx="4991100" cy="2209800"/>
            <a:chOff x="220394" y="27442"/>
            <a:chExt cx="4162483" cy="3552775"/>
          </a:xfrm>
          <a:solidFill>
            <a:srgbClr val="CCFFFF"/>
          </a:solidFill>
        </p:grpSpPr>
        <p:sp>
          <p:nvSpPr>
            <p:cNvPr id="18" name="椭圆 31">
              <a:extLst>
                <a:ext uri="{FF2B5EF4-FFF2-40B4-BE49-F238E27FC236}">
                  <a16:creationId xmlns:a16="http://schemas.microsoft.com/office/drawing/2014/main" id="{8DD8A470-448A-24C5-4B0D-3C104997B87F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9" name="Hộp Văn bản 23">
              <a:extLst>
                <a:ext uri="{FF2B5EF4-FFF2-40B4-BE49-F238E27FC236}">
                  <a16:creationId xmlns:a16="http://schemas.microsoft.com/office/drawing/2014/main" id="{B01ED26F-3F97-68DE-CC07-8E0135B0878C}"/>
                </a:ext>
              </a:extLst>
            </p:cNvPr>
            <p:cNvSpPr txBox="1"/>
            <p:nvPr/>
          </p:nvSpPr>
          <p:spPr>
            <a:xfrm>
              <a:off x="335010" y="327552"/>
              <a:ext cx="4007496" cy="3252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 nguyên nhân trên là do con người hay tự nhiên gây ra?</a:t>
              </a:r>
              <a:endPara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825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D27A82-8088-92D5-853D-9C107D82CD1F}"/>
              </a:ext>
            </a:extLst>
          </p:cNvPr>
          <p:cNvSpPr/>
          <p:nvPr/>
        </p:nvSpPr>
        <p:spPr>
          <a:xfrm>
            <a:off x="2038350" y="133350"/>
            <a:ext cx="8162925" cy="857249"/>
          </a:xfrm>
          <a:custGeom>
            <a:avLst/>
            <a:gdLst>
              <a:gd name="connsiteX0" fmla="*/ 0 w 8162925"/>
              <a:gd name="connsiteY0" fmla="*/ 142878 h 857249"/>
              <a:gd name="connsiteX1" fmla="*/ 142878 w 8162925"/>
              <a:gd name="connsiteY1" fmla="*/ 0 h 857249"/>
              <a:gd name="connsiteX2" fmla="*/ 8020047 w 8162925"/>
              <a:gd name="connsiteY2" fmla="*/ 0 h 857249"/>
              <a:gd name="connsiteX3" fmla="*/ 8162925 w 8162925"/>
              <a:gd name="connsiteY3" fmla="*/ 142878 h 857249"/>
              <a:gd name="connsiteX4" fmla="*/ 8162925 w 8162925"/>
              <a:gd name="connsiteY4" fmla="*/ 714371 h 857249"/>
              <a:gd name="connsiteX5" fmla="*/ 8020047 w 8162925"/>
              <a:gd name="connsiteY5" fmla="*/ 857249 h 857249"/>
              <a:gd name="connsiteX6" fmla="*/ 142878 w 8162925"/>
              <a:gd name="connsiteY6" fmla="*/ 857249 h 857249"/>
              <a:gd name="connsiteX7" fmla="*/ 0 w 8162925"/>
              <a:gd name="connsiteY7" fmla="*/ 714371 h 857249"/>
              <a:gd name="connsiteX8" fmla="*/ 0 w 8162925"/>
              <a:gd name="connsiteY8" fmla="*/ 142878 h 857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2925" h="857249" fill="none" extrusionOk="0">
                <a:moveTo>
                  <a:pt x="0" y="142878"/>
                </a:moveTo>
                <a:cubicBezTo>
                  <a:pt x="-266" y="68708"/>
                  <a:pt x="64842" y="15710"/>
                  <a:pt x="142878" y="0"/>
                </a:cubicBezTo>
                <a:cubicBezTo>
                  <a:pt x="1918751" y="-123866"/>
                  <a:pt x="6681929" y="81108"/>
                  <a:pt x="8020047" y="0"/>
                </a:cubicBezTo>
                <a:cubicBezTo>
                  <a:pt x="8100902" y="-2990"/>
                  <a:pt x="8150365" y="65005"/>
                  <a:pt x="8162925" y="142878"/>
                </a:cubicBezTo>
                <a:cubicBezTo>
                  <a:pt x="8124210" y="313060"/>
                  <a:pt x="8141763" y="611037"/>
                  <a:pt x="8162925" y="714371"/>
                </a:cubicBezTo>
                <a:cubicBezTo>
                  <a:pt x="8164298" y="789634"/>
                  <a:pt x="8101017" y="860988"/>
                  <a:pt x="8020047" y="857249"/>
                </a:cubicBezTo>
                <a:cubicBezTo>
                  <a:pt x="7058176" y="839394"/>
                  <a:pt x="2434267" y="747905"/>
                  <a:pt x="142878" y="857249"/>
                </a:cubicBezTo>
                <a:cubicBezTo>
                  <a:pt x="65924" y="852376"/>
                  <a:pt x="5745" y="804008"/>
                  <a:pt x="0" y="714371"/>
                </a:cubicBezTo>
                <a:cubicBezTo>
                  <a:pt x="47018" y="582286"/>
                  <a:pt x="-38164" y="225560"/>
                  <a:pt x="0" y="142878"/>
                </a:cubicBezTo>
                <a:close/>
              </a:path>
              <a:path w="8162925" h="857249" stroke="0" extrusionOk="0">
                <a:moveTo>
                  <a:pt x="0" y="142878"/>
                </a:moveTo>
                <a:cubicBezTo>
                  <a:pt x="13072" y="64739"/>
                  <a:pt x="60946" y="6004"/>
                  <a:pt x="142878" y="0"/>
                </a:cubicBezTo>
                <a:cubicBezTo>
                  <a:pt x="1782965" y="96512"/>
                  <a:pt x="6844924" y="-165548"/>
                  <a:pt x="8020047" y="0"/>
                </a:cubicBezTo>
                <a:cubicBezTo>
                  <a:pt x="8107874" y="224"/>
                  <a:pt x="8170072" y="65136"/>
                  <a:pt x="8162925" y="142878"/>
                </a:cubicBezTo>
                <a:cubicBezTo>
                  <a:pt x="8191270" y="378425"/>
                  <a:pt x="8146061" y="469612"/>
                  <a:pt x="8162925" y="714371"/>
                </a:cubicBezTo>
                <a:cubicBezTo>
                  <a:pt x="8164845" y="782960"/>
                  <a:pt x="8108079" y="853119"/>
                  <a:pt x="8020047" y="857249"/>
                </a:cubicBezTo>
                <a:cubicBezTo>
                  <a:pt x="4177390" y="1018961"/>
                  <a:pt x="3115254" y="1000871"/>
                  <a:pt x="142878" y="857249"/>
                </a:cubicBezTo>
                <a:cubicBezTo>
                  <a:pt x="71708" y="853163"/>
                  <a:pt x="8048" y="789822"/>
                  <a:pt x="0" y="714371"/>
                </a:cubicBezTo>
                <a:cubicBezTo>
                  <a:pt x="31400" y="545719"/>
                  <a:pt x="48918" y="421340"/>
                  <a:pt x="0" y="142878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nhiễm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endParaRPr lang="vi-VN" sz="3600" b="1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25695D-B836-D96F-F1DC-93ADB44E0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50" y="1390649"/>
            <a:ext cx="4362252" cy="23526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A6C95A-7EDA-A5E3-8290-A601D27502B5}"/>
              </a:ext>
            </a:extLst>
          </p:cNvPr>
          <p:cNvSpPr txBox="1"/>
          <p:nvPr/>
        </p:nvSpPr>
        <p:spPr>
          <a:xfrm>
            <a:off x="666750" y="3982585"/>
            <a:ext cx="4695825" cy="1631440"/>
          </a:xfrm>
          <a:custGeom>
            <a:avLst/>
            <a:gdLst>
              <a:gd name="connsiteX0" fmla="*/ 0 w 4695825"/>
              <a:gd name="connsiteY0" fmla="*/ 271912 h 1631440"/>
              <a:gd name="connsiteX1" fmla="*/ 271912 w 4695825"/>
              <a:gd name="connsiteY1" fmla="*/ 0 h 1631440"/>
              <a:gd name="connsiteX2" fmla="*/ 4423913 w 4695825"/>
              <a:gd name="connsiteY2" fmla="*/ 0 h 1631440"/>
              <a:gd name="connsiteX3" fmla="*/ 4695825 w 4695825"/>
              <a:gd name="connsiteY3" fmla="*/ 271912 h 1631440"/>
              <a:gd name="connsiteX4" fmla="*/ 4695825 w 4695825"/>
              <a:gd name="connsiteY4" fmla="*/ 1359528 h 1631440"/>
              <a:gd name="connsiteX5" fmla="*/ 4423913 w 4695825"/>
              <a:gd name="connsiteY5" fmla="*/ 1631440 h 1631440"/>
              <a:gd name="connsiteX6" fmla="*/ 271912 w 4695825"/>
              <a:gd name="connsiteY6" fmla="*/ 1631440 h 1631440"/>
              <a:gd name="connsiteX7" fmla="*/ 0 w 4695825"/>
              <a:gd name="connsiteY7" fmla="*/ 1359528 h 1631440"/>
              <a:gd name="connsiteX8" fmla="*/ 0 w 4695825"/>
              <a:gd name="connsiteY8" fmla="*/ 271912 h 163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95825" h="1631440" fill="none" extrusionOk="0">
                <a:moveTo>
                  <a:pt x="0" y="271912"/>
                </a:moveTo>
                <a:cubicBezTo>
                  <a:pt x="-1874" y="107598"/>
                  <a:pt x="93193" y="-2021"/>
                  <a:pt x="271912" y="0"/>
                </a:cubicBezTo>
                <a:cubicBezTo>
                  <a:pt x="716816" y="87592"/>
                  <a:pt x="2480114" y="46549"/>
                  <a:pt x="4423913" y="0"/>
                </a:cubicBezTo>
                <a:cubicBezTo>
                  <a:pt x="4569816" y="-8204"/>
                  <a:pt x="4706356" y="120888"/>
                  <a:pt x="4695825" y="271912"/>
                </a:cubicBezTo>
                <a:cubicBezTo>
                  <a:pt x="4658237" y="438224"/>
                  <a:pt x="4675792" y="917031"/>
                  <a:pt x="4695825" y="1359528"/>
                </a:cubicBezTo>
                <a:cubicBezTo>
                  <a:pt x="4680904" y="1497782"/>
                  <a:pt x="4547381" y="1620704"/>
                  <a:pt x="4423913" y="1631440"/>
                </a:cubicBezTo>
                <a:cubicBezTo>
                  <a:pt x="3378466" y="1465805"/>
                  <a:pt x="872887" y="1711886"/>
                  <a:pt x="271912" y="1631440"/>
                </a:cubicBezTo>
                <a:cubicBezTo>
                  <a:pt x="135165" y="1626578"/>
                  <a:pt x="-8387" y="1497813"/>
                  <a:pt x="0" y="1359528"/>
                </a:cubicBezTo>
                <a:cubicBezTo>
                  <a:pt x="-66514" y="1068405"/>
                  <a:pt x="-10312" y="526599"/>
                  <a:pt x="0" y="271912"/>
                </a:cubicBezTo>
                <a:close/>
              </a:path>
              <a:path w="4695825" h="1631440" stroke="0" extrusionOk="0">
                <a:moveTo>
                  <a:pt x="0" y="271912"/>
                </a:moveTo>
                <a:cubicBezTo>
                  <a:pt x="-16632" y="114099"/>
                  <a:pt x="136523" y="11343"/>
                  <a:pt x="271912" y="0"/>
                </a:cubicBezTo>
                <a:cubicBezTo>
                  <a:pt x="995407" y="165973"/>
                  <a:pt x="3401736" y="17081"/>
                  <a:pt x="4423913" y="0"/>
                </a:cubicBezTo>
                <a:cubicBezTo>
                  <a:pt x="4573580" y="8276"/>
                  <a:pt x="4694033" y="139996"/>
                  <a:pt x="4695825" y="271912"/>
                </a:cubicBezTo>
                <a:cubicBezTo>
                  <a:pt x="4725193" y="547851"/>
                  <a:pt x="4612615" y="857035"/>
                  <a:pt x="4695825" y="1359528"/>
                </a:cubicBezTo>
                <a:cubicBezTo>
                  <a:pt x="4724354" y="1501642"/>
                  <a:pt x="4572450" y="1644034"/>
                  <a:pt x="4423913" y="1631440"/>
                </a:cubicBezTo>
                <a:cubicBezTo>
                  <a:pt x="3541516" y="1757353"/>
                  <a:pt x="916401" y="1641861"/>
                  <a:pt x="271912" y="1631440"/>
                </a:cubicBezTo>
                <a:cubicBezTo>
                  <a:pt x="124743" y="1630931"/>
                  <a:pt x="-3985" y="1501070"/>
                  <a:pt x="0" y="1359528"/>
                </a:cubicBezTo>
                <a:cubicBezTo>
                  <a:pt x="76997" y="985811"/>
                  <a:pt x="-70597" y="725536"/>
                  <a:pt x="0" y="27191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12884947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hí thải từ phương tiện giao thông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0B942B-54A7-1C15-D2A5-032BEEF6B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8900" y="1476374"/>
            <a:ext cx="4134652" cy="22574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5A672C-5B14-1DBC-B2EA-978EAA5C5112}"/>
              </a:ext>
            </a:extLst>
          </p:cNvPr>
          <p:cNvSpPr txBox="1"/>
          <p:nvPr/>
        </p:nvSpPr>
        <p:spPr>
          <a:xfrm>
            <a:off x="6934200" y="4001635"/>
            <a:ext cx="3495675" cy="834626"/>
          </a:xfrm>
          <a:custGeom>
            <a:avLst/>
            <a:gdLst>
              <a:gd name="connsiteX0" fmla="*/ 0 w 3495675"/>
              <a:gd name="connsiteY0" fmla="*/ 139107 h 834626"/>
              <a:gd name="connsiteX1" fmla="*/ 139107 w 3495675"/>
              <a:gd name="connsiteY1" fmla="*/ 0 h 834626"/>
              <a:gd name="connsiteX2" fmla="*/ 3356568 w 3495675"/>
              <a:gd name="connsiteY2" fmla="*/ 0 h 834626"/>
              <a:gd name="connsiteX3" fmla="*/ 3495675 w 3495675"/>
              <a:gd name="connsiteY3" fmla="*/ 139107 h 834626"/>
              <a:gd name="connsiteX4" fmla="*/ 3495675 w 3495675"/>
              <a:gd name="connsiteY4" fmla="*/ 695519 h 834626"/>
              <a:gd name="connsiteX5" fmla="*/ 3356568 w 3495675"/>
              <a:gd name="connsiteY5" fmla="*/ 834626 h 834626"/>
              <a:gd name="connsiteX6" fmla="*/ 139107 w 3495675"/>
              <a:gd name="connsiteY6" fmla="*/ 834626 h 834626"/>
              <a:gd name="connsiteX7" fmla="*/ 0 w 3495675"/>
              <a:gd name="connsiteY7" fmla="*/ 695519 h 834626"/>
              <a:gd name="connsiteX8" fmla="*/ 0 w 3495675"/>
              <a:gd name="connsiteY8" fmla="*/ 139107 h 834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5675" h="834626" fill="none" extrusionOk="0">
                <a:moveTo>
                  <a:pt x="0" y="139107"/>
                </a:moveTo>
                <a:cubicBezTo>
                  <a:pt x="-1396" y="51743"/>
                  <a:pt x="49777" y="-885"/>
                  <a:pt x="139107" y="0"/>
                </a:cubicBezTo>
                <a:cubicBezTo>
                  <a:pt x="1202231" y="87592"/>
                  <a:pt x="3029302" y="46549"/>
                  <a:pt x="3356568" y="0"/>
                </a:cubicBezTo>
                <a:cubicBezTo>
                  <a:pt x="3432557" y="-1610"/>
                  <a:pt x="3499345" y="61983"/>
                  <a:pt x="3495675" y="139107"/>
                </a:cubicBezTo>
                <a:cubicBezTo>
                  <a:pt x="3530612" y="337156"/>
                  <a:pt x="3483705" y="550318"/>
                  <a:pt x="3495675" y="695519"/>
                </a:cubicBezTo>
                <a:cubicBezTo>
                  <a:pt x="3483888" y="762931"/>
                  <a:pt x="3423133" y="830500"/>
                  <a:pt x="3356568" y="834626"/>
                </a:cubicBezTo>
                <a:cubicBezTo>
                  <a:pt x="2955465" y="668991"/>
                  <a:pt x="1696164" y="915072"/>
                  <a:pt x="139107" y="834626"/>
                </a:cubicBezTo>
                <a:cubicBezTo>
                  <a:pt x="66618" y="833055"/>
                  <a:pt x="-1534" y="770171"/>
                  <a:pt x="0" y="695519"/>
                </a:cubicBezTo>
                <a:cubicBezTo>
                  <a:pt x="862" y="614279"/>
                  <a:pt x="1579" y="322185"/>
                  <a:pt x="0" y="139107"/>
                </a:cubicBezTo>
                <a:close/>
              </a:path>
              <a:path w="3495675" h="834626" stroke="0" extrusionOk="0">
                <a:moveTo>
                  <a:pt x="0" y="139107"/>
                </a:moveTo>
                <a:cubicBezTo>
                  <a:pt x="-13003" y="56307"/>
                  <a:pt x="70206" y="6081"/>
                  <a:pt x="139107" y="0"/>
                </a:cubicBezTo>
                <a:cubicBezTo>
                  <a:pt x="1478107" y="165973"/>
                  <a:pt x="2950234" y="17081"/>
                  <a:pt x="3356568" y="0"/>
                </a:cubicBezTo>
                <a:cubicBezTo>
                  <a:pt x="3433006" y="6357"/>
                  <a:pt x="3494618" y="73047"/>
                  <a:pt x="3495675" y="139107"/>
                </a:cubicBezTo>
                <a:cubicBezTo>
                  <a:pt x="3531658" y="310806"/>
                  <a:pt x="3482231" y="572713"/>
                  <a:pt x="3495675" y="695519"/>
                </a:cubicBezTo>
                <a:cubicBezTo>
                  <a:pt x="3510198" y="768244"/>
                  <a:pt x="3433204" y="836095"/>
                  <a:pt x="3356568" y="834626"/>
                </a:cubicBezTo>
                <a:cubicBezTo>
                  <a:pt x="2583911" y="960539"/>
                  <a:pt x="1278345" y="845047"/>
                  <a:pt x="139107" y="834626"/>
                </a:cubicBezTo>
                <a:cubicBezTo>
                  <a:pt x="76058" y="832292"/>
                  <a:pt x="-2920" y="766022"/>
                  <a:pt x="0" y="695519"/>
                </a:cubicBezTo>
                <a:cubicBezTo>
                  <a:pt x="-584" y="614498"/>
                  <a:pt x="-44628" y="251278"/>
                  <a:pt x="0" y="13910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12884947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Cháy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D27A82-8088-92D5-853D-9C107D82CD1F}"/>
              </a:ext>
            </a:extLst>
          </p:cNvPr>
          <p:cNvSpPr/>
          <p:nvPr/>
        </p:nvSpPr>
        <p:spPr>
          <a:xfrm>
            <a:off x="2038350" y="133350"/>
            <a:ext cx="8162925" cy="857249"/>
          </a:xfrm>
          <a:custGeom>
            <a:avLst/>
            <a:gdLst>
              <a:gd name="connsiteX0" fmla="*/ 0 w 8162925"/>
              <a:gd name="connsiteY0" fmla="*/ 142878 h 857249"/>
              <a:gd name="connsiteX1" fmla="*/ 142878 w 8162925"/>
              <a:gd name="connsiteY1" fmla="*/ 0 h 857249"/>
              <a:gd name="connsiteX2" fmla="*/ 8020047 w 8162925"/>
              <a:gd name="connsiteY2" fmla="*/ 0 h 857249"/>
              <a:gd name="connsiteX3" fmla="*/ 8162925 w 8162925"/>
              <a:gd name="connsiteY3" fmla="*/ 142878 h 857249"/>
              <a:gd name="connsiteX4" fmla="*/ 8162925 w 8162925"/>
              <a:gd name="connsiteY4" fmla="*/ 714371 h 857249"/>
              <a:gd name="connsiteX5" fmla="*/ 8020047 w 8162925"/>
              <a:gd name="connsiteY5" fmla="*/ 857249 h 857249"/>
              <a:gd name="connsiteX6" fmla="*/ 142878 w 8162925"/>
              <a:gd name="connsiteY6" fmla="*/ 857249 h 857249"/>
              <a:gd name="connsiteX7" fmla="*/ 0 w 8162925"/>
              <a:gd name="connsiteY7" fmla="*/ 714371 h 857249"/>
              <a:gd name="connsiteX8" fmla="*/ 0 w 8162925"/>
              <a:gd name="connsiteY8" fmla="*/ 142878 h 857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2925" h="857249" fill="none" extrusionOk="0">
                <a:moveTo>
                  <a:pt x="0" y="142878"/>
                </a:moveTo>
                <a:cubicBezTo>
                  <a:pt x="-266" y="68708"/>
                  <a:pt x="64842" y="15710"/>
                  <a:pt x="142878" y="0"/>
                </a:cubicBezTo>
                <a:cubicBezTo>
                  <a:pt x="1918751" y="-123866"/>
                  <a:pt x="6681929" y="81108"/>
                  <a:pt x="8020047" y="0"/>
                </a:cubicBezTo>
                <a:cubicBezTo>
                  <a:pt x="8100902" y="-2990"/>
                  <a:pt x="8150365" y="65005"/>
                  <a:pt x="8162925" y="142878"/>
                </a:cubicBezTo>
                <a:cubicBezTo>
                  <a:pt x="8124210" y="313060"/>
                  <a:pt x="8141763" y="611037"/>
                  <a:pt x="8162925" y="714371"/>
                </a:cubicBezTo>
                <a:cubicBezTo>
                  <a:pt x="8164298" y="789634"/>
                  <a:pt x="8101017" y="860988"/>
                  <a:pt x="8020047" y="857249"/>
                </a:cubicBezTo>
                <a:cubicBezTo>
                  <a:pt x="7058176" y="839394"/>
                  <a:pt x="2434267" y="747905"/>
                  <a:pt x="142878" y="857249"/>
                </a:cubicBezTo>
                <a:cubicBezTo>
                  <a:pt x="65924" y="852376"/>
                  <a:pt x="5745" y="804008"/>
                  <a:pt x="0" y="714371"/>
                </a:cubicBezTo>
                <a:cubicBezTo>
                  <a:pt x="47018" y="582286"/>
                  <a:pt x="-38164" y="225560"/>
                  <a:pt x="0" y="142878"/>
                </a:cubicBezTo>
                <a:close/>
              </a:path>
              <a:path w="8162925" h="857249" stroke="0" extrusionOk="0">
                <a:moveTo>
                  <a:pt x="0" y="142878"/>
                </a:moveTo>
                <a:cubicBezTo>
                  <a:pt x="13072" y="64739"/>
                  <a:pt x="60946" y="6004"/>
                  <a:pt x="142878" y="0"/>
                </a:cubicBezTo>
                <a:cubicBezTo>
                  <a:pt x="1782965" y="96512"/>
                  <a:pt x="6844924" y="-165548"/>
                  <a:pt x="8020047" y="0"/>
                </a:cubicBezTo>
                <a:cubicBezTo>
                  <a:pt x="8107874" y="224"/>
                  <a:pt x="8170072" y="65136"/>
                  <a:pt x="8162925" y="142878"/>
                </a:cubicBezTo>
                <a:cubicBezTo>
                  <a:pt x="8191270" y="378425"/>
                  <a:pt x="8146061" y="469612"/>
                  <a:pt x="8162925" y="714371"/>
                </a:cubicBezTo>
                <a:cubicBezTo>
                  <a:pt x="8164845" y="782960"/>
                  <a:pt x="8108079" y="853119"/>
                  <a:pt x="8020047" y="857249"/>
                </a:cubicBezTo>
                <a:cubicBezTo>
                  <a:pt x="4177390" y="1018961"/>
                  <a:pt x="3115254" y="1000871"/>
                  <a:pt x="142878" y="857249"/>
                </a:cubicBezTo>
                <a:cubicBezTo>
                  <a:pt x="71708" y="853163"/>
                  <a:pt x="8048" y="789822"/>
                  <a:pt x="0" y="714371"/>
                </a:cubicBezTo>
                <a:cubicBezTo>
                  <a:pt x="31400" y="545719"/>
                  <a:pt x="48918" y="421340"/>
                  <a:pt x="0" y="142878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nhiễm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khí</a:t>
            </a: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A6C95A-7EDA-A5E3-8290-A601D27502B5}"/>
              </a:ext>
            </a:extLst>
          </p:cNvPr>
          <p:cNvSpPr txBox="1"/>
          <p:nvPr/>
        </p:nvSpPr>
        <p:spPr>
          <a:xfrm>
            <a:off x="809625" y="4106410"/>
            <a:ext cx="4467225" cy="834626"/>
          </a:xfrm>
          <a:custGeom>
            <a:avLst/>
            <a:gdLst>
              <a:gd name="connsiteX0" fmla="*/ 0 w 4467225"/>
              <a:gd name="connsiteY0" fmla="*/ 139107 h 834626"/>
              <a:gd name="connsiteX1" fmla="*/ 139107 w 4467225"/>
              <a:gd name="connsiteY1" fmla="*/ 0 h 834626"/>
              <a:gd name="connsiteX2" fmla="*/ 4328118 w 4467225"/>
              <a:gd name="connsiteY2" fmla="*/ 0 h 834626"/>
              <a:gd name="connsiteX3" fmla="*/ 4467225 w 4467225"/>
              <a:gd name="connsiteY3" fmla="*/ 139107 h 834626"/>
              <a:gd name="connsiteX4" fmla="*/ 4467225 w 4467225"/>
              <a:gd name="connsiteY4" fmla="*/ 695519 h 834626"/>
              <a:gd name="connsiteX5" fmla="*/ 4328118 w 4467225"/>
              <a:gd name="connsiteY5" fmla="*/ 834626 h 834626"/>
              <a:gd name="connsiteX6" fmla="*/ 139107 w 4467225"/>
              <a:gd name="connsiteY6" fmla="*/ 834626 h 834626"/>
              <a:gd name="connsiteX7" fmla="*/ 0 w 4467225"/>
              <a:gd name="connsiteY7" fmla="*/ 695519 h 834626"/>
              <a:gd name="connsiteX8" fmla="*/ 0 w 4467225"/>
              <a:gd name="connsiteY8" fmla="*/ 139107 h 834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7225" h="834626" fill="none" extrusionOk="0">
                <a:moveTo>
                  <a:pt x="0" y="139107"/>
                </a:moveTo>
                <a:cubicBezTo>
                  <a:pt x="-1396" y="51743"/>
                  <a:pt x="49777" y="-885"/>
                  <a:pt x="139107" y="0"/>
                </a:cubicBezTo>
                <a:cubicBezTo>
                  <a:pt x="1445307" y="87592"/>
                  <a:pt x="3161440" y="46549"/>
                  <a:pt x="4328118" y="0"/>
                </a:cubicBezTo>
                <a:cubicBezTo>
                  <a:pt x="4404107" y="-1610"/>
                  <a:pt x="4470895" y="61983"/>
                  <a:pt x="4467225" y="139107"/>
                </a:cubicBezTo>
                <a:cubicBezTo>
                  <a:pt x="4502162" y="337156"/>
                  <a:pt x="4455255" y="550318"/>
                  <a:pt x="4467225" y="695519"/>
                </a:cubicBezTo>
                <a:cubicBezTo>
                  <a:pt x="4455438" y="762931"/>
                  <a:pt x="4394683" y="830500"/>
                  <a:pt x="4328118" y="834626"/>
                </a:cubicBezTo>
                <a:cubicBezTo>
                  <a:pt x="3447679" y="668991"/>
                  <a:pt x="2071673" y="915072"/>
                  <a:pt x="139107" y="834626"/>
                </a:cubicBezTo>
                <a:cubicBezTo>
                  <a:pt x="66618" y="833055"/>
                  <a:pt x="-1534" y="770171"/>
                  <a:pt x="0" y="695519"/>
                </a:cubicBezTo>
                <a:cubicBezTo>
                  <a:pt x="862" y="614279"/>
                  <a:pt x="1579" y="322185"/>
                  <a:pt x="0" y="139107"/>
                </a:cubicBezTo>
                <a:close/>
              </a:path>
              <a:path w="4467225" h="834626" stroke="0" extrusionOk="0">
                <a:moveTo>
                  <a:pt x="0" y="139107"/>
                </a:moveTo>
                <a:cubicBezTo>
                  <a:pt x="-13003" y="56307"/>
                  <a:pt x="70206" y="6081"/>
                  <a:pt x="139107" y="0"/>
                </a:cubicBezTo>
                <a:cubicBezTo>
                  <a:pt x="1316609" y="165973"/>
                  <a:pt x="3651671" y="17081"/>
                  <a:pt x="4328118" y="0"/>
                </a:cubicBezTo>
                <a:cubicBezTo>
                  <a:pt x="4404556" y="6357"/>
                  <a:pt x="4466168" y="73047"/>
                  <a:pt x="4467225" y="139107"/>
                </a:cubicBezTo>
                <a:cubicBezTo>
                  <a:pt x="4503208" y="310806"/>
                  <a:pt x="4453781" y="572713"/>
                  <a:pt x="4467225" y="695519"/>
                </a:cubicBezTo>
                <a:cubicBezTo>
                  <a:pt x="4481748" y="768244"/>
                  <a:pt x="4404754" y="836095"/>
                  <a:pt x="4328118" y="834626"/>
                </a:cubicBezTo>
                <a:cubicBezTo>
                  <a:pt x="3338750" y="960539"/>
                  <a:pt x="1311301" y="845047"/>
                  <a:pt x="139107" y="834626"/>
                </a:cubicBezTo>
                <a:cubicBezTo>
                  <a:pt x="76058" y="832292"/>
                  <a:pt x="-2920" y="766022"/>
                  <a:pt x="0" y="695519"/>
                </a:cubicBezTo>
                <a:cubicBezTo>
                  <a:pt x="-584" y="614498"/>
                  <a:pt x="-44628" y="251278"/>
                  <a:pt x="0" y="13910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12884947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bừa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BA8C46-4EDD-455B-DCF5-6313834C8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50" y="1400174"/>
            <a:ext cx="4422508" cy="24860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23BC8C-682F-CA1B-F9BB-B35533045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549" y="1414462"/>
            <a:ext cx="4520137" cy="24526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436DA5-1E3F-9ADA-AE42-B006BCCEE9D5}"/>
              </a:ext>
            </a:extLst>
          </p:cNvPr>
          <p:cNvSpPr txBox="1"/>
          <p:nvPr/>
        </p:nvSpPr>
        <p:spPr>
          <a:xfrm>
            <a:off x="6219825" y="4039735"/>
            <a:ext cx="4819650" cy="834626"/>
          </a:xfrm>
          <a:custGeom>
            <a:avLst/>
            <a:gdLst>
              <a:gd name="connsiteX0" fmla="*/ 0 w 4819650"/>
              <a:gd name="connsiteY0" fmla="*/ 139107 h 834626"/>
              <a:gd name="connsiteX1" fmla="*/ 139107 w 4819650"/>
              <a:gd name="connsiteY1" fmla="*/ 0 h 834626"/>
              <a:gd name="connsiteX2" fmla="*/ 4680543 w 4819650"/>
              <a:gd name="connsiteY2" fmla="*/ 0 h 834626"/>
              <a:gd name="connsiteX3" fmla="*/ 4819650 w 4819650"/>
              <a:gd name="connsiteY3" fmla="*/ 139107 h 834626"/>
              <a:gd name="connsiteX4" fmla="*/ 4819650 w 4819650"/>
              <a:gd name="connsiteY4" fmla="*/ 695519 h 834626"/>
              <a:gd name="connsiteX5" fmla="*/ 4680543 w 4819650"/>
              <a:gd name="connsiteY5" fmla="*/ 834626 h 834626"/>
              <a:gd name="connsiteX6" fmla="*/ 139107 w 4819650"/>
              <a:gd name="connsiteY6" fmla="*/ 834626 h 834626"/>
              <a:gd name="connsiteX7" fmla="*/ 0 w 4819650"/>
              <a:gd name="connsiteY7" fmla="*/ 695519 h 834626"/>
              <a:gd name="connsiteX8" fmla="*/ 0 w 4819650"/>
              <a:gd name="connsiteY8" fmla="*/ 139107 h 834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9650" h="834626" fill="none" extrusionOk="0">
                <a:moveTo>
                  <a:pt x="0" y="139107"/>
                </a:moveTo>
                <a:cubicBezTo>
                  <a:pt x="-1396" y="51743"/>
                  <a:pt x="49777" y="-885"/>
                  <a:pt x="139107" y="0"/>
                </a:cubicBezTo>
                <a:cubicBezTo>
                  <a:pt x="1419080" y="87592"/>
                  <a:pt x="3968339" y="46549"/>
                  <a:pt x="4680543" y="0"/>
                </a:cubicBezTo>
                <a:cubicBezTo>
                  <a:pt x="4756532" y="-1610"/>
                  <a:pt x="4823320" y="61983"/>
                  <a:pt x="4819650" y="139107"/>
                </a:cubicBezTo>
                <a:cubicBezTo>
                  <a:pt x="4854587" y="337156"/>
                  <a:pt x="4807680" y="550318"/>
                  <a:pt x="4819650" y="695519"/>
                </a:cubicBezTo>
                <a:cubicBezTo>
                  <a:pt x="4807863" y="762931"/>
                  <a:pt x="4747108" y="830500"/>
                  <a:pt x="4680543" y="834626"/>
                </a:cubicBezTo>
                <a:cubicBezTo>
                  <a:pt x="3340627" y="668991"/>
                  <a:pt x="1928538" y="915072"/>
                  <a:pt x="139107" y="834626"/>
                </a:cubicBezTo>
                <a:cubicBezTo>
                  <a:pt x="66618" y="833055"/>
                  <a:pt x="-1534" y="770171"/>
                  <a:pt x="0" y="695519"/>
                </a:cubicBezTo>
                <a:cubicBezTo>
                  <a:pt x="862" y="614279"/>
                  <a:pt x="1579" y="322185"/>
                  <a:pt x="0" y="139107"/>
                </a:cubicBezTo>
                <a:close/>
              </a:path>
              <a:path w="4819650" h="834626" stroke="0" extrusionOk="0">
                <a:moveTo>
                  <a:pt x="0" y="139107"/>
                </a:moveTo>
                <a:cubicBezTo>
                  <a:pt x="-13003" y="56307"/>
                  <a:pt x="70206" y="6081"/>
                  <a:pt x="139107" y="0"/>
                </a:cubicBezTo>
                <a:cubicBezTo>
                  <a:pt x="1686561" y="165973"/>
                  <a:pt x="3877312" y="17081"/>
                  <a:pt x="4680543" y="0"/>
                </a:cubicBezTo>
                <a:cubicBezTo>
                  <a:pt x="4756981" y="6357"/>
                  <a:pt x="4818593" y="73047"/>
                  <a:pt x="4819650" y="139107"/>
                </a:cubicBezTo>
                <a:cubicBezTo>
                  <a:pt x="4855633" y="310806"/>
                  <a:pt x="4806206" y="572713"/>
                  <a:pt x="4819650" y="695519"/>
                </a:cubicBezTo>
                <a:cubicBezTo>
                  <a:pt x="4834173" y="768244"/>
                  <a:pt x="4757179" y="836095"/>
                  <a:pt x="4680543" y="834626"/>
                </a:cubicBezTo>
                <a:cubicBezTo>
                  <a:pt x="3206312" y="960539"/>
                  <a:pt x="672439" y="845047"/>
                  <a:pt x="139107" y="834626"/>
                </a:cubicBezTo>
                <a:cubicBezTo>
                  <a:pt x="76058" y="832292"/>
                  <a:pt x="-2920" y="766022"/>
                  <a:pt x="0" y="695519"/>
                </a:cubicBezTo>
                <a:cubicBezTo>
                  <a:pt x="-584" y="614498"/>
                  <a:pt x="-44628" y="251278"/>
                  <a:pt x="0" y="13910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12884947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46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95915F-ED4A-69A1-DC83-CEAB88AB9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2362199"/>
            <a:ext cx="5286076" cy="288607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86C4242-A0C9-FC20-07C7-8E0F68950FBB}"/>
              </a:ext>
            </a:extLst>
          </p:cNvPr>
          <p:cNvGrpSpPr/>
          <p:nvPr/>
        </p:nvGrpSpPr>
        <p:grpSpPr>
          <a:xfrm>
            <a:off x="6010275" y="2609850"/>
            <a:ext cx="5581650" cy="2019300"/>
            <a:chOff x="220394" y="27442"/>
            <a:chExt cx="4162483" cy="3094823"/>
          </a:xfrm>
          <a:solidFill>
            <a:srgbClr val="CCFFFF"/>
          </a:solidFill>
        </p:grpSpPr>
        <p:sp>
          <p:nvSpPr>
            <p:cNvPr id="7" name="椭圆 31">
              <a:extLst>
                <a:ext uri="{FF2B5EF4-FFF2-40B4-BE49-F238E27FC236}">
                  <a16:creationId xmlns:a16="http://schemas.microsoft.com/office/drawing/2014/main" id="{311287BB-1D23-806F-FCED-DECF4C3D4F88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8" name="Hộp Văn bản 23">
              <a:extLst>
                <a:ext uri="{FF2B5EF4-FFF2-40B4-BE49-F238E27FC236}">
                  <a16:creationId xmlns:a16="http://schemas.microsoft.com/office/drawing/2014/main" id="{A3183425-19F2-3645-2059-2FAA2E77696D}"/>
                </a:ext>
              </a:extLst>
            </p:cNvPr>
            <p:cNvSpPr txBox="1"/>
            <p:nvPr/>
          </p:nvSpPr>
          <p:spPr>
            <a:xfrm>
              <a:off x="335010" y="327552"/>
              <a:ext cx="4007496" cy="2688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</a:t>
              </a:r>
              <a:r>
                <a:rPr lang="vi-VN" sz="36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guyên nhân cháy rừng có thể do thiên nhiên hoặc con người gây ra</a:t>
              </a:r>
              <a:r>
                <a:rPr lang="en-US" sz="36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3684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185</TotalTime>
  <Words>626</Words>
  <Application>Microsoft Office PowerPoint</Application>
  <PresentationFormat>Widescreen</PresentationFormat>
  <Paragraphs>72</Paragraphs>
  <Slides>26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#9Slide03 Arima Madurai Black</vt:lpstr>
      <vt:lpstr>#9Slide03 Arima Madurai Medium</vt:lpstr>
      <vt:lpstr>Arial</vt:lpstr>
      <vt:lpstr>Calibri</vt:lpstr>
      <vt:lpstr>Cambria</vt:lpstr>
      <vt:lpstr>等线</vt:lpstr>
      <vt:lpstr>等线 Light</vt:lpstr>
      <vt:lpstr>Georgia</vt:lpstr>
      <vt:lpstr>Tahoma</vt:lpstr>
      <vt:lpstr>Times New Roman</vt:lpstr>
      <vt:lpstr>仓耳章鱼小丸子体 W01</vt:lpstr>
      <vt:lpstr>字魂59号-创粗黑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STD</cp:lastModifiedBy>
  <cp:revision>49</cp:revision>
  <dcterms:created xsi:type="dcterms:W3CDTF">2023-07-23T11:48:07Z</dcterms:created>
  <dcterms:modified xsi:type="dcterms:W3CDTF">2024-10-11T10:10:44Z</dcterms:modified>
  <cp:category>9Slide.vn</cp:category>
</cp:coreProperties>
</file>