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65114E8-3203-6E8C-456E-F61CE91A363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212" y="19963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D84920-5A0B-5BE6-ABD6-90FCB536A1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749" y="143075"/>
            <a:ext cx="1827128" cy="18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55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1.png"/><Relationship Id="rId5" Type="http://schemas.openxmlformats.org/officeDocument/2006/relationships/tags" Target="../tags/tag5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4" Type="http://schemas.openxmlformats.org/officeDocument/2006/relationships/tags" Target="../tags/tag4.xml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60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microsoft.com/office/2007/relationships/hdphoto" Target="../media/hdphoto3.wdp"/><Relationship Id="rId9" Type="http://schemas.openxmlformats.org/officeDocument/2006/relationships/image" Target="../media/image6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microsoft.com/office/2007/relationships/media" Target="../media/media6.mp3"/><Relationship Id="rId16" Type="http://schemas.openxmlformats.org/officeDocument/2006/relationships/image" Target="../media/image53.png"/><Relationship Id="rId20" Type="http://schemas.openxmlformats.org/officeDocument/2006/relationships/image" Target="../media/image95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49.png"/><Relationship Id="rId5" Type="http://schemas.openxmlformats.org/officeDocument/2006/relationships/tags" Target="../tags/tag8.xml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81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slide" Target="slide6.xml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1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8.xml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5" Type="http://schemas.openxmlformats.org/officeDocument/2006/relationships/image" Target="../media/image30.png"/><Relationship Id="rId10" Type="http://schemas.openxmlformats.org/officeDocument/2006/relationships/slide" Target="slide7.xml"/><Relationship Id="rId4" Type="http://schemas.openxmlformats.org/officeDocument/2006/relationships/image" Target="../media/image21.png"/><Relationship Id="rId9" Type="http://schemas.openxmlformats.org/officeDocument/2006/relationships/slide" Target="slide9.xml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1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5.png"/><Relationship Id="rId10" Type="http://schemas.openxmlformats.org/officeDocument/2006/relationships/slide" Target="slide9.xml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239261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788A9-715D-9D75-9D2B-4983045C48E2}"/>
              </a:ext>
            </a:extLst>
          </p:cNvPr>
          <p:cNvSpPr txBox="1"/>
          <p:nvPr/>
        </p:nvSpPr>
        <p:spPr>
          <a:xfrm>
            <a:off x="9048750" y="314325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latin typeface="Pattaya" panose="00000500000000000000" pitchFamily="2" charset="-34"/>
                <a:cs typeface="Pattaya" panose="00000500000000000000" pitchFamily="2" charset="-34"/>
              </a:rPr>
              <a:t> – 0972.115.126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1371600" y="1325344"/>
            <a:ext cx="9772650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2874658" y="1691728"/>
            <a:ext cx="790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Số lớn nhất trong các số sau: 6,375; 6,573; 6,753; 6,735.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Số bé nhất trong các số sau: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6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6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6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6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6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5A3C0-8E29-6F42-61A6-2E09622E3EB3}"/>
              </a:ext>
            </a:extLst>
          </p:cNvPr>
          <p:cNvSpPr txBox="1"/>
          <p:nvPr/>
        </p:nvSpPr>
        <p:spPr>
          <a:xfrm>
            <a:off x="1591809" y="216930"/>
            <a:ext cx="826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717</Words>
  <Application>Microsoft Office PowerPoint</Application>
  <PresentationFormat>Widescreen</PresentationFormat>
  <Paragraphs>163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宋体</vt:lpstr>
      <vt:lpstr>Arial</vt:lpstr>
      <vt:lpstr>Baloo 2</vt:lpstr>
      <vt:lpstr>Calibri</vt:lpstr>
      <vt:lpstr>Calibri Light</vt:lpstr>
      <vt:lpstr>Cambria</vt:lpstr>
      <vt:lpstr>Cambria Math</vt:lpstr>
      <vt:lpstr>等线</vt:lpstr>
      <vt:lpstr>HappyZcool</vt:lpstr>
      <vt:lpstr>iCiel Cadena</vt:lpstr>
      <vt:lpstr>inpin heiti</vt:lpstr>
      <vt:lpstr>Pangolin</vt:lpstr>
      <vt:lpstr>Pattaya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41</cp:revision>
  <dcterms:created xsi:type="dcterms:W3CDTF">2024-07-08T15:39:44Z</dcterms:created>
  <dcterms:modified xsi:type="dcterms:W3CDTF">2024-10-11T01:16:43Z</dcterms:modified>
</cp:coreProperties>
</file>