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626" autoAdjust="0"/>
  </p:normalViewPr>
  <p:slideViewPr>
    <p:cSldViewPr snapToGrid="0">
      <p:cViewPr varScale="1">
        <p:scale>
          <a:sx n="60" d="100"/>
          <a:sy n="60"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15/10/2024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682B01E-DCEE-4BC5-950B-E98C0FFB109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93</TotalTime>
  <Words>881</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等线</vt:lpstr>
      <vt:lpstr>等线 Light</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10</cp:revision>
  <dcterms:created xsi:type="dcterms:W3CDTF">2024-07-22T10:16:03Z</dcterms:created>
  <dcterms:modified xsi:type="dcterms:W3CDTF">2024-10-15T08:57:54Z</dcterms:modified>
  <cp:category>9Slide.vn</cp:category>
</cp:coreProperties>
</file>