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3"/>
  </p:notesMasterIdLst>
  <p:sldIdLst>
    <p:sldId id="293" r:id="rId4"/>
    <p:sldId id="280" r:id="rId5"/>
    <p:sldId id="282" r:id="rId6"/>
    <p:sldId id="283" r:id="rId7"/>
    <p:sldId id="284" r:id="rId8"/>
    <p:sldId id="292" r:id="rId9"/>
    <p:sldId id="266" r:id="rId10"/>
    <p:sldId id="279" r:id="rId11"/>
    <p:sldId id="294" r:id="rId12"/>
    <p:sldId id="258" r:id="rId13"/>
    <p:sldId id="295" r:id="rId14"/>
    <p:sldId id="296" r:id="rId15"/>
    <p:sldId id="297" r:id="rId16"/>
    <p:sldId id="278" r:id="rId17"/>
    <p:sldId id="265" r:id="rId18"/>
    <p:sldId id="298" r:id="rId19"/>
    <p:sldId id="299" r:id="rId20"/>
    <p:sldId id="300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345" autoAdjust="0"/>
  </p:normalViewPr>
  <p:slideViewPr>
    <p:cSldViewPr snapToGrid="0">
      <p:cViewPr varScale="1">
        <p:scale>
          <a:sx n="63" d="100"/>
          <a:sy n="63" d="100"/>
        </p:scale>
        <p:origin x="2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9FC0F-0D18-4A85-87C2-15294A79110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3F231-C439-4301-AC48-4F387C06F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6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040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1969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277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52915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768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43572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43782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14907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146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6310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78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4534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7904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824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505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5556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656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3239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4493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8426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6933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8557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708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02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03746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2902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30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56141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1897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19427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03828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7001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90746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1245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B645-631F-C0F0-EAEF-EF0893346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1E4FF-A91A-DE35-1819-E12685D62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A45E7-F489-EBE9-7DAB-3CF48ED8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69BD1-43D8-14A4-CAEC-886FC142B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017D6-EE91-BEA0-9D72-D8C51A3C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02A4-FC40-7DE8-E52C-6C8065F9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F5899-35D5-48FE-6D0F-C2478170E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6EEBD-9F3F-0A30-F941-3E38E104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C38E-E6FF-C28C-21B2-C6BD0E27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6C0FD-E18A-A38C-AD5D-B5E68BCF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6EE8-CED3-A641-A921-547E40955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27DC7-5ACA-472B-5268-1E453AED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905FF-4441-201B-1BDC-6817848CD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65D93-A205-1702-B142-B02344D3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870F-89A9-F179-D49A-A52510BA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E067-7883-4545-BD90-21B482555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2E27-C125-43F5-22BA-2428B43EF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E1448-3E29-E26C-6E0C-B26FEF40E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A41A4-C2C9-075B-AF61-C357677D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87434-263C-22E3-0F97-400A1C99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E4D61-22F1-1754-4C73-9F02EB4B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C6F-A807-0522-526A-1CF4044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CF4D8-0F06-789A-01A6-19F4B4EA7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8C87C-A95C-5BBA-3434-997A2F0CD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EF493-DE6D-A0BD-3A4B-63348C02BB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7606DC-766F-838D-37B7-AE52CFBD2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1C0739-B1E1-F128-EC3B-3AE141C25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D44A9-ABB8-675A-C114-C7D361C9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752207-AA07-8BA9-5F85-C767378C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F1FC-CBD4-F745-561F-2ED5CD1A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D2C1A-9DC3-5E83-6DDF-3E453B49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BE7F-9C68-61AA-9DE9-831621C6A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BFDC9-A9EA-B373-B4FD-74EBDD271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ADFE24-3CB9-236A-6FB2-96148F63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86838-5A12-8D7C-73AE-F2B7F784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EA182-6D70-0F92-2DA5-0AEFE55B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2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E02B-2D8A-46DB-1065-C19A9010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70330-A248-8404-9CF5-1E61D28C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C94CD-DE38-B63F-3904-218A9816D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C6746-0918-7A5F-0927-241B0F7A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65673-0756-B781-74BA-00FAEB76D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05014-F7CD-2123-54F0-D0E93B2B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E7D1E-7A3E-53BE-C085-CAC5BB1CD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E6A179-F562-8987-BCEE-B7A1879D71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14C59-0E07-5E7F-1143-D1B03662D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EE954-4A4B-400C-D21A-A8327697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3395-B4B0-8793-2B32-357750F6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D9EC-1456-C57E-0A19-994BF2CD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1DDD-3AEE-7C59-FF97-71EB77D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898F8-789B-599C-2E29-1AC079A9F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9E284-1DE9-3DD0-A109-8F81EF19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D970C-2F01-D0DC-A008-69F4FF85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402A-2B92-72BA-1EFE-BEC005E2F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08342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2DB5F-E418-98CD-709E-07090A21C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890750-9039-F83D-6D3C-7635F2A03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1F79-6097-7D70-EECF-90ED37E0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15204F-E3A0-4C5F-8112-6E338F81D35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307B-C181-9ACC-331F-F818DAA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56755-FBB4-3B66-30A9-90AE9110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3110A-449E-422E-96BB-483D2545F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32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398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360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2856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C54461-E4A5-A5A2-68F2-92C4F4FF00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4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E10784-004A-9D01-EE24-B32EDA9F266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55" y="0"/>
            <a:ext cx="1783921" cy="17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6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4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230927"/>
              </p:ext>
            </p:extLst>
          </p:nvPr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78022"/>
              </p:ext>
            </p:extLst>
          </p:nvPr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16" y="2879820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022" y="1144165"/>
            <a:ext cx="5358137" cy="5358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18320F-C2D5-DF41-28E4-E949E4DB5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3" y="1873639"/>
            <a:ext cx="6663506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F7DDA2-98AE-1D48-02F9-60D5BB921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8606977" y="620085"/>
            <a:ext cx="5589804" cy="6003999"/>
          </a:xfrm>
          <a:prstGeom prst="rect">
            <a:avLst/>
          </a:prstGeom>
        </p:spPr>
      </p:pic>
      <p:pic>
        <p:nvPicPr>
          <p:cNvPr id="1026" name="Picture 2" descr="Dancing Polar Bear Gif Transparent">
            <a:extLst>
              <a:ext uri="{FF2B5EF4-FFF2-40B4-BE49-F238E27FC236}">
                <a16:creationId xmlns:a16="http://schemas.microsoft.com/office/drawing/2014/main" id="{FA3C114E-FECD-5AEA-ACC2-BFA54E91A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155" y="1120558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1400" y="1023984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8ECECD-ADD7-E776-18B7-33619C58D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94778" y="1884769"/>
            <a:ext cx="203014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4C61-F5BC-39FE-2E2F-5D0AFC6698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273" y="2436753"/>
            <a:ext cx="8248603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40ED-9F79-F3E3-695C-97BF092C65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7382" y="4719024"/>
            <a:ext cx="239593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518" y="2503855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6BF1BC-ED99-993C-ECDE-0B1109A81688}"/>
              </a:ext>
            </a:extLst>
          </p:cNvPr>
          <p:cNvSpPr txBox="1"/>
          <p:nvPr/>
        </p:nvSpPr>
        <p:spPr>
          <a:xfrm>
            <a:off x="1685581" y="533400"/>
            <a:ext cx="958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5C18F2B-4D77-969B-AF46-4FAB1400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827" y="2102230"/>
            <a:ext cx="6955731" cy="39132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4261FFFD-28FA-4E47-0A40-6403C7AD6A13}"/>
              </a:ext>
            </a:extLst>
          </p:cNvPr>
          <p:cNvSpPr/>
          <p:nvPr/>
        </p:nvSpPr>
        <p:spPr>
          <a:xfrm>
            <a:off x="3481330" y="1024569"/>
            <a:ext cx="2247441" cy="1002535"/>
          </a:xfrm>
          <a:prstGeom prst="wedgeRoundRectCallou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4CE8778A-BF32-6156-B22E-5D6768EF244E}"/>
              </a:ext>
            </a:extLst>
          </p:cNvPr>
          <p:cNvSpPr/>
          <p:nvPr/>
        </p:nvSpPr>
        <p:spPr>
          <a:xfrm>
            <a:off x="6896559" y="958468"/>
            <a:ext cx="2677099" cy="1002535"/>
          </a:xfrm>
          <a:prstGeom prst="wedgeRoundRectCallout">
            <a:avLst>
              <a:gd name="adj1" fmla="val -31533"/>
              <a:gd name="adj2" fmla="val 66896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ạ.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7A357C34-F76C-985C-BD5C-8B37310009A8}"/>
              </a:ext>
            </a:extLst>
          </p:cNvPr>
          <p:cNvSpPr/>
          <p:nvPr/>
        </p:nvSpPr>
        <p:spPr>
          <a:xfrm>
            <a:off x="4164376" y="4869456"/>
            <a:ext cx="3481330" cy="1244905"/>
          </a:xfrm>
          <a:prstGeom prst="wedgeRoundRectCallout">
            <a:avLst>
              <a:gd name="adj1" fmla="val 45682"/>
              <a:gd name="adj2" fmla="val -6826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2,52 kg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9" name="Picture 4" descr="Không có mô tả.">
            <a:extLst>
              <a:ext uri="{FF2B5EF4-FFF2-40B4-BE49-F238E27FC236}">
                <a16:creationId xmlns:a16="http://schemas.microsoft.com/office/drawing/2014/main" id="{25BB5AA8-6235-40A2-8B8D-59F10925D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501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620</Words>
  <Application>Microsoft Office PowerPoint</Application>
  <PresentationFormat>Widescreen</PresentationFormat>
  <Paragraphs>102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Stormtrooper</vt:lpstr>
      <vt:lpstr>Arial</vt:lpstr>
      <vt:lpstr>Calibri</vt:lpstr>
      <vt:lpstr>Calibri Light</vt:lpstr>
      <vt:lpstr>Cambria</vt:lpstr>
      <vt:lpstr>等线</vt:lpstr>
      <vt:lpstr>等线 Light</vt:lpstr>
      <vt:lpstr>UVN Banh Mi</vt:lpstr>
      <vt:lpstr>字魂5号-无外润黑体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2024-07-19T08:15:29Z</dcterms:created>
  <dcterms:modified xsi:type="dcterms:W3CDTF">2024-10-22T15:33:36Z</dcterms:modified>
</cp:coreProperties>
</file>